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569" r:id="rId2"/>
    <p:sldId id="596" r:id="rId3"/>
    <p:sldId id="595" r:id="rId4"/>
    <p:sldId id="257" r:id="rId5"/>
    <p:sldId id="545" r:id="rId6"/>
    <p:sldId id="570" r:id="rId7"/>
    <p:sldId id="571" r:id="rId8"/>
    <p:sldId id="586" r:id="rId9"/>
    <p:sldId id="573" r:id="rId10"/>
    <p:sldId id="572" r:id="rId11"/>
    <p:sldId id="575" r:id="rId12"/>
    <p:sldId id="576" r:id="rId13"/>
    <p:sldId id="577" r:id="rId14"/>
    <p:sldId id="587" r:id="rId15"/>
    <p:sldId id="578" r:id="rId16"/>
    <p:sldId id="580" r:id="rId17"/>
    <p:sldId id="582" r:id="rId18"/>
    <p:sldId id="583" r:id="rId19"/>
    <p:sldId id="563" r:id="rId20"/>
    <p:sldId id="588" r:id="rId21"/>
    <p:sldId id="584" r:id="rId22"/>
    <p:sldId id="590" r:id="rId23"/>
    <p:sldId id="591" r:id="rId24"/>
    <p:sldId id="592" r:id="rId25"/>
    <p:sldId id="593" r:id="rId26"/>
    <p:sldId id="594" r:id="rId27"/>
    <p:sldId id="598" r:id="rId28"/>
    <p:sldId id="568" r:id="rId29"/>
    <p:sldId id="59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8C"/>
    <a:srgbClr val="A1C064"/>
    <a:srgbClr val="53B0C9"/>
    <a:srgbClr val="005024"/>
    <a:srgbClr val="9CBC5C"/>
    <a:srgbClr val="ACC777"/>
    <a:srgbClr val="506074"/>
    <a:srgbClr val="BFD1E7"/>
    <a:srgbClr val="0062AC"/>
    <a:srgbClr val="4551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590" autoAdjust="0"/>
  </p:normalViewPr>
  <p:slideViewPr>
    <p:cSldViewPr>
      <p:cViewPr varScale="1">
        <p:scale>
          <a:sx n="92" d="100"/>
          <a:sy n="92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6"/>
    </p:cViewPr>
  </p:sorterViewPr>
  <p:notesViewPr>
    <p:cSldViewPr>
      <p:cViewPr varScale="1">
        <p:scale>
          <a:sx n="53" d="100"/>
          <a:sy n="53" d="100"/>
        </p:scale>
        <p:origin x="-192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BB953-8912-4E64-A902-41FC65F85E7E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E7199-D048-4B92-9735-DD1DC76AE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E8F01-6D17-47B7-8819-80B050CD77B6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3FCC8-5BA8-407F-9657-0939C1FBC3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989DF5-E62C-4B41-B743-8EB23DF3A0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989DF5-E62C-4B41-B743-8EB23DF3A0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989DF5-E62C-4B41-B743-8EB23DF3A0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989DF5-E62C-4B41-B743-8EB23DF3A0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989DF5-E62C-4B41-B743-8EB23DF3A0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989DF5-E62C-4B41-B743-8EB23DF3A0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989DF5-E62C-4B41-B743-8EB23DF3A0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989DF5-E62C-4B41-B743-8EB23DF3A0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2E7B-79A6-4E5A-BDB1-15EA69A40239}" type="datetimeFigureOut">
              <a:rPr lang="en-US" smtClean="0"/>
              <a:pPr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CF71-A446-4A1D-92BE-71F907FCBD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ntl/en/earth/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ntl/en/earth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effectLst>
                  <a:outerShdw dist="50800" dir="5400000" algn="ctr" rotWithShape="0">
                    <a:srgbClr val="FF0000"/>
                  </a:outerShdw>
                </a:effectLst>
                <a:latin typeface="Tempus Sans ITC" pitchFamily="82" charset="0"/>
              </a:rPr>
              <a:t>FREE BOOKS</a:t>
            </a:r>
            <a:endParaRPr lang="en-US" sz="8800" b="1" dirty="0">
              <a:effectLst>
                <a:outerShdw dist="50800" dir="5400000" algn="ctr" rotWithShape="0">
                  <a:srgbClr val="FF0000"/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997092">
            <a:off x="3563439" y="1880483"/>
            <a:ext cx="5134814" cy="1992444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Take one home today!</a:t>
            </a:r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4" name="Picture 3" descr="http://www.tennstreetcoffee.com/storage/books.jpeg?__SQUARESPACE_CACHEVERSION=135250318470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3810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48000" y="5779956"/>
            <a:ext cx="5973014" cy="1001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/>
              <a:t>SEE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TABLE IN BACK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pic>
        <p:nvPicPr>
          <p:cNvPr id="12290" name="Picture 2" descr="http://www.iceagenow.com/Glacial_Maximum_World_M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066801"/>
            <a:ext cx="9164097" cy="5791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iceagenow.com/Glacial_Maximum_World_Map.jpg"/>
          <p:cNvPicPr>
            <a:picLocks noChangeAspect="1" noChangeArrowheads="1"/>
          </p:cNvPicPr>
          <p:nvPr/>
        </p:nvPicPr>
        <p:blipFill>
          <a:blip r:embed="rId2" cstate="print"/>
          <a:srcRect l="9039" t="8352" r="8534" b="14474"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</p:spPr>
      </p:pic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5 0.433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iceagenow.com/Glacial_Maximum_World_Map.jpg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9039" t="8352" r="8534" b="14474"/>
          <a:stretch>
            <a:fillRect/>
          </a:stretch>
        </p:blipFill>
        <p:spPr bwMode="auto">
          <a:xfrm>
            <a:off x="0" y="914400"/>
            <a:ext cx="18288000" cy="11887200"/>
          </a:xfrm>
          <a:prstGeom prst="rect">
            <a:avLst/>
          </a:prstGeom>
          <a:noFill/>
        </p:spPr>
      </p:pic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861774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</a:p>
          <a:p>
            <a:pPr algn="ctr">
              <a:defRPr/>
            </a:pPr>
            <a:endParaRPr lang="en-US" sz="14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759374" y="749300"/>
            <a:ext cx="8460827" cy="3136900"/>
          </a:xfrm>
          <a:custGeom>
            <a:avLst/>
            <a:gdLst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5783317 w 8106103"/>
              <a:gd name="connsiteY22" fmla="*/ 1366345 h 2840421"/>
              <a:gd name="connsiteX23" fmla="*/ 5846379 w 8106103"/>
              <a:gd name="connsiteY23" fmla="*/ 1681655 h 2840421"/>
              <a:gd name="connsiteX24" fmla="*/ 5720255 w 8106103"/>
              <a:gd name="connsiteY24" fmla="*/ 2060028 h 2840421"/>
              <a:gd name="connsiteX25" fmla="*/ 5468006 w 8106103"/>
              <a:gd name="connsiteY25" fmla="*/ 2233449 h 2840421"/>
              <a:gd name="connsiteX26" fmla="*/ 5010806 w 8106103"/>
              <a:gd name="connsiteY26" fmla="*/ 2548759 h 2840421"/>
              <a:gd name="connsiteX27" fmla="*/ 4900448 w 8106103"/>
              <a:gd name="connsiteY27" fmla="*/ 2611821 h 2840421"/>
              <a:gd name="connsiteX28" fmla="*/ 4616668 w 8106103"/>
              <a:gd name="connsiteY28" fmla="*/ 2737945 h 2840421"/>
              <a:gd name="connsiteX29" fmla="*/ 4364420 w 8106103"/>
              <a:gd name="connsiteY29" fmla="*/ 2690649 h 2840421"/>
              <a:gd name="connsiteX30" fmla="*/ 4159468 w 8106103"/>
              <a:gd name="connsiteY30" fmla="*/ 2674883 h 2840421"/>
              <a:gd name="connsiteX31" fmla="*/ 3844158 w 8106103"/>
              <a:gd name="connsiteY31" fmla="*/ 2801007 h 2840421"/>
              <a:gd name="connsiteX32" fmla="*/ 3639206 w 8106103"/>
              <a:gd name="connsiteY32" fmla="*/ 2785242 h 2840421"/>
              <a:gd name="connsiteX33" fmla="*/ 3686503 w 8106103"/>
              <a:gd name="connsiteY33" fmla="*/ 2469931 h 2840421"/>
              <a:gd name="connsiteX34" fmla="*/ 3607675 w 8106103"/>
              <a:gd name="connsiteY34" fmla="*/ 2580290 h 2840421"/>
              <a:gd name="connsiteX35" fmla="*/ 3481551 w 8106103"/>
              <a:gd name="connsiteY35" fmla="*/ 2548759 h 2840421"/>
              <a:gd name="connsiteX36" fmla="*/ 3465786 w 8106103"/>
              <a:gd name="connsiteY36" fmla="*/ 2422635 h 2840421"/>
              <a:gd name="connsiteX37" fmla="*/ 3402724 w 8106103"/>
              <a:gd name="connsiteY37" fmla="*/ 2343807 h 2840421"/>
              <a:gd name="connsiteX38" fmla="*/ 3371193 w 8106103"/>
              <a:gd name="connsiteY38" fmla="*/ 2123090 h 2840421"/>
              <a:gd name="connsiteX39" fmla="*/ 2819399 w 8106103"/>
              <a:gd name="connsiteY39" fmla="*/ 2091559 h 2840421"/>
              <a:gd name="connsiteX40" fmla="*/ 2551386 w 8106103"/>
              <a:gd name="connsiteY40" fmla="*/ 2233449 h 2840421"/>
              <a:gd name="connsiteX41" fmla="*/ 2330668 w 8106103"/>
              <a:gd name="connsiteY41" fmla="*/ 2343807 h 2840421"/>
              <a:gd name="connsiteX42" fmla="*/ 2220310 w 8106103"/>
              <a:gd name="connsiteY42" fmla="*/ 2343807 h 2840421"/>
              <a:gd name="connsiteX43" fmla="*/ 2362199 w 8106103"/>
              <a:gd name="connsiteY43" fmla="*/ 1996966 h 2840421"/>
              <a:gd name="connsiteX44" fmla="*/ 2393730 w 8106103"/>
              <a:gd name="connsiteY44" fmla="*/ 1728952 h 2840421"/>
              <a:gd name="connsiteX45" fmla="*/ 2472558 w 8106103"/>
              <a:gd name="connsiteY45" fmla="*/ 1618593 h 2840421"/>
              <a:gd name="connsiteX46" fmla="*/ 2535620 w 8106103"/>
              <a:gd name="connsiteY46" fmla="*/ 1476704 h 2840421"/>
              <a:gd name="connsiteX47" fmla="*/ 2078420 w 8106103"/>
              <a:gd name="connsiteY47" fmla="*/ 1618593 h 2840421"/>
              <a:gd name="connsiteX48" fmla="*/ 1037896 w 8106103"/>
              <a:gd name="connsiteY48" fmla="*/ 2075793 h 2840421"/>
              <a:gd name="connsiteX49" fmla="*/ 486103 w 8106103"/>
              <a:gd name="connsiteY49" fmla="*/ 2138855 h 2840421"/>
              <a:gd name="connsiteX50" fmla="*/ 170793 w 8106103"/>
              <a:gd name="connsiteY50" fmla="*/ 2170387 h 2840421"/>
              <a:gd name="connsiteX51" fmla="*/ 170793 w 8106103"/>
              <a:gd name="connsiteY51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5783317 w 8106103"/>
              <a:gd name="connsiteY22" fmla="*/ 1366345 h 2840421"/>
              <a:gd name="connsiteX23" fmla="*/ 5846379 w 8106103"/>
              <a:gd name="connsiteY23" fmla="*/ 1681655 h 2840421"/>
              <a:gd name="connsiteX24" fmla="*/ 5720255 w 8106103"/>
              <a:gd name="connsiteY24" fmla="*/ 2060028 h 2840421"/>
              <a:gd name="connsiteX25" fmla="*/ 5468006 w 8106103"/>
              <a:gd name="connsiteY25" fmla="*/ 2233449 h 2840421"/>
              <a:gd name="connsiteX26" fmla="*/ 5260427 w 8106103"/>
              <a:gd name="connsiteY26" fmla="*/ 2611821 h 2840421"/>
              <a:gd name="connsiteX27" fmla="*/ 4900448 w 8106103"/>
              <a:gd name="connsiteY27" fmla="*/ 2611821 h 2840421"/>
              <a:gd name="connsiteX28" fmla="*/ 4616668 w 8106103"/>
              <a:gd name="connsiteY28" fmla="*/ 2737945 h 2840421"/>
              <a:gd name="connsiteX29" fmla="*/ 4364420 w 8106103"/>
              <a:gd name="connsiteY29" fmla="*/ 2690649 h 2840421"/>
              <a:gd name="connsiteX30" fmla="*/ 4159468 w 8106103"/>
              <a:gd name="connsiteY30" fmla="*/ 2674883 h 2840421"/>
              <a:gd name="connsiteX31" fmla="*/ 3844158 w 8106103"/>
              <a:gd name="connsiteY31" fmla="*/ 2801007 h 2840421"/>
              <a:gd name="connsiteX32" fmla="*/ 3639206 w 8106103"/>
              <a:gd name="connsiteY32" fmla="*/ 2785242 h 2840421"/>
              <a:gd name="connsiteX33" fmla="*/ 3686503 w 8106103"/>
              <a:gd name="connsiteY33" fmla="*/ 2469931 h 2840421"/>
              <a:gd name="connsiteX34" fmla="*/ 3607675 w 8106103"/>
              <a:gd name="connsiteY34" fmla="*/ 2580290 h 2840421"/>
              <a:gd name="connsiteX35" fmla="*/ 3481551 w 8106103"/>
              <a:gd name="connsiteY35" fmla="*/ 2548759 h 2840421"/>
              <a:gd name="connsiteX36" fmla="*/ 3465786 w 8106103"/>
              <a:gd name="connsiteY36" fmla="*/ 2422635 h 2840421"/>
              <a:gd name="connsiteX37" fmla="*/ 3402724 w 8106103"/>
              <a:gd name="connsiteY37" fmla="*/ 2343807 h 2840421"/>
              <a:gd name="connsiteX38" fmla="*/ 3371193 w 8106103"/>
              <a:gd name="connsiteY38" fmla="*/ 2123090 h 2840421"/>
              <a:gd name="connsiteX39" fmla="*/ 2819399 w 8106103"/>
              <a:gd name="connsiteY39" fmla="*/ 2091559 h 2840421"/>
              <a:gd name="connsiteX40" fmla="*/ 2551386 w 8106103"/>
              <a:gd name="connsiteY40" fmla="*/ 2233449 h 2840421"/>
              <a:gd name="connsiteX41" fmla="*/ 2330668 w 8106103"/>
              <a:gd name="connsiteY41" fmla="*/ 2343807 h 2840421"/>
              <a:gd name="connsiteX42" fmla="*/ 2220310 w 8106103"/>
              <a:gd name="connsiteY42" fmla="*/ 2343807 h 2840421"/>
              <a:gd name="connsiteX43" fmla="*/ 2362199 w 8106103"/>
              <a:gd name="connsiteY43" fmla="*/ 1996966 h 2840421"/>
              <a:gd name="connsiteX44" fmla="*/ 2393730 w 8106103"/>
              <a:gd name="connsiteY44" fmla="*/ 1728952 h 2840421"/>
              <a:gd name="connsiteX45" fmla="*/ 2472558 w 8106103"/>
              <a:gd name="connsiteY45" fmla="*/ 1618593 h 2840421"/>
              <a:gd name="connsiteX46" fmla="*/ 2535620 w 8106103"/>
              <a:gd name="connsiteY46" fmla="*/ 1476704 h 2840421"/>
              <a:gd name="connsiteX47" fmla="*/ 2078420 w 8106103"/>
              <a:gd name="connsiteY47" fmla="*/ 1618593 h 2840421"/>
              <a:gd name="connsiteX48" fmla="*/ 1037896 w 8106103"/>
              <a:gd name="connsiteY48" fmla="*/ 2075793 h 2840421"/>
              <a:gd name="connsiteX49" fmla="*/ 486103 w 8106103"/>
              <a:gd name="connsiteY49" fmla="*/ 2138855 h 2840421"/>
              <a:gd name="connsiteX50" fmla="*/ 170793 w 8106103"/>
              <a:gd name="connsiteY50" fmla="*/ 2170387 h 2840421"/>
              <a:gd name="connsiteX51" fmla="*/ 170793 w 8106103"/>
              <a:gd name="connsiteY51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5783317 w 8106103"/>
              <a:gd name="connsiteY22" fmla="*/ 1366345 h 2840421"/>
              <a:gd name="connsiteX23" fmla="*/ 5846379 w 8106103"/>
              <a:gd name="connsiteY23" fmla="*/ 1681655 h 2840421"/>
              <a:gd name="connsiteX24" fmla="*/ 5720255 w 8106103"/>
              <a:gd name="connsiteY24" fmla="*/ 2060028 h 2840421"/>
              <a:gd name="connsiteX25" fmla="*/ 5946227 w 8106103"/>
              <a:gd name="connsiteY25" fmla="*/ 2459421 h 2840421"/>
              <a:gd name="connsiteX26" fmla="*/ 5260427 w 8106103"/>
              <a:gd name="connsiteY26" fmla="*/ 2611821 h 2840421"/>
              <a:gd name="connsiteX27" fmla="*/ 4900448 w 8106103"/>
              <a:gd name="connsiteY27" fmla="*/ 2611821 h 2840421"/>
              <a:gd name="connsiteX28" fmla="*/ 4616668 w 8106103"/>
              <a:gd name="connsiteY28" fmla="*/ 2737945 h 2840421"/>
              <a:gd name="connsiteX29" fmla="*/ 4364420 w 8106103"/>
              <a:gd name="connsiteY29" fmla="*/ 2690649 h 2840421"/>
              <a:gd name="connsiteX30" fmla="*/ 4159468 w 8106103"/>
              <a:gd name="connsiteY30" fmla="*/ 2674883 h 2840421"/>
              <a:gd name="connsiteX31" fmla="*/ 3844158 w 8106103"/>
              <a:gd name="connsiteY31" fmla="*/ 2801007 h 2840421"/>
              <a:gd name="connsiteX32" fmla="*/ 3639206 w 8106103"/>
              <a:gd name="connsiteY32" fmla="*/ 2785242 h 2840421"/>
              <a:gd name="connsiteX33" fmla="*/ 3686503 w 8106103"/>
              <a:gd name="connsiteY33" fmla="*/ 2469931 h 2840421"/>
              <a:gd name="connsiteX34" fmla="*/ 3607675 w 8106103"/>
              <a:gd name="connsiteY34" fmla="*/ 2580290 h 2840421"/>
              <a:gd name="connsiteX35" fmla="*/ 3481551 w 8106103"/>
              <a:gd name="connsiteY35" fmla="*/ 2548759 h 2840421"/>
              <a:gd name="connsiteX36" fmla="*/ 3465786 w 8106103"/>
              <a:gd name="connsiteY36" fmla="*/ 2422635 h 2840421"/>
              <a:gd name="connsiteX37" fmla="*/ 3402724 w 8106103"/>
              <a:gd name="connsiteY37" fmla="*/ 2343807 h 2840421"/>
              <a:gd name="connsiteX38" fmla="*/ 3371193 w 8106103"/>
              <a:gd name="connsiteY38" fmla="*/ 2123090 h 2840421"/>
              <a:gd name="connsiteX39" fmla="*/ 2819399 w 8106103"/>
              <a:gd name="connsiteY39" fmla="*/ 2091559 h 2840421"/>
              <a:gd name="connsiteX40" fmla="*/ 2551386 w 8106103"/>
              <a:gd name="connsiteY40" fmla="*/ 2233449 h 2840421"/>
              <a:gd name="connsiteX41" fmla="*/ 2330668 w 8106103"/>
              <a:gd name="connsiteY41" fmla="*/ 2343807 h 2840421"/>
              <a:gd name="connsiteX42" fmla="*/ 2220310 w 8106103"/>
              <a:gd name="connsiteY42" fmla="*/ 2343807 h 2840421"/>
              <a:gd name="connsiteX43" fmla="*/ 2362199 w 8106103"/>
              <a:gd name="connsiteY43" fmla="*/ 1996966 h 2840421"/>
              <a:gd name="connsiteX44" fmla="*/ 2393730 w 8106103"/>
              <a:gd name="connsiteY44" fmla="*/ 1728952 h 2840421"/>
              <a:gd name="connsiteX45" fmla="*/ 2472558 w 8106103"/>
              <a:gd name="connsiteY45" fmla="*/ 1618593 h 2840421"/>
              <a:gd name="connsiteX46" fmla="*/ 2535620 w 8106103"/>
              <a:gd name="connsiteY46" fmla="*/ 1476704 h 2840421"/>
              <a:gd name="connsiteX47" fmla="*/ 2078420 w 8106103"/>
              <a:gd name="connsiteY47" fmla="*/ 1618593 h 2840421"/>
              <a:gd name="connsiteX48" fmla="*/ 1037896 w 8106103"/>
              <a:gd name="connsiteY48" fmla="*/ 2075793 h 2840421"/>
              <a:gd name="connsiteX49" fmla="*/ 486103 w 8106103"/>
              <a:gd name="connsiteY49" fmla="*/ 2138855 h 2840421"/>
              <a:gd name="connsiteX50" fmla="*/ 170793 w 8106103"/>
              <a:gd name="connsiteY50" fmla="*/ 2170387 h 2840421"/>
              <a:gd name="connsiteX51" fmla="*/ 170793 w 8106103"/>
              <a:gd name="connsiteY51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5783317 w 8106103"/>
              <a:gd name="connsiteY22" fmla="*/ 1366345 h 2840421"/>
              <a:gd name="connsiteX23" fmla="*/ 5846379 w 8106103"/>
              <a:gd name="connsiteY23" fmla="*/ 1681655 h 2840421"/>
              <a:gd name="connsiteX24" fmla="*/ 6098627 w 8106103"/>
              <a:gd name="connsiteY24" fmla="*/ 2002221 h 2840421"/>
              <a:gd name="connsiteX25" fmla="*/ 5946227 w 8106103"/>
              <a:gd name="connsiteY25" fmla="*/ 2459421 h 2840421"/>
              <a:gd name="connsiteX26" fmla="*/ 5260427 w 8106103"/>
              <a:gd name="connsiteY26" fmla="*/ 2611821 h 2840421"/>
              <a:gd name="connsiteX27" fmla="*/ 4900448 w 8106103"/>
              <a:gd name="connsiteY27" fmla="*/ 2611821 h 2840421"/>
              <a:gd name="connsiteX28" fmla="*/ 4616668 w 8106103"/>
              <a:gd name="connsiteY28" fmla="*/ 2737945 h 2840421"/>
              <a:gd name="connsiteX29" fmla="*/ 4364420 w 8106103"/>
              <a:gd name="connsiteY29" fmla="*/ 2690649 h 2840421"/>
              <a:gd name="connsiteX30" fmla="*/ 4159468 w 8106103"/>
              <a:gd name="connsiteY30" fmla="*/ 2674883 h 2840421"/>
              <a:gd name="connsiteX31" fmla="*/ 3844158 w 8106103"/>
              <a:gd name="connsiteY31" fmla="*/ 2801007 h 2840421"/>
              <a:gd name="connsiteX32" fmla="*/ 3639206 w 8106103"/>
              <a:gd name="connsiteY32" fmla="*/ 2785242 h 2840421"/>
              <a:gd name="connsiteX33" fmla="*/ 3686503 w 8106103"/>
              <a:gd name="connsiteY33" fmla="*/ 2469931 h 2840421"/>
              <a:gd name="connsiteX34" fmla="*/ 3607675 w 8106103"/>
              <a:gd name="connsiteY34" fmla="*/ 2580290 h 2840421"/>
              <a:gd name="connsiteX35" fmla="*/ 3481551 w 8106103"/>
              <a:gd name="connsiteY35" fmla="*/ 2548759 h 2840421"/>
              <a:gd name="connsiteX36" fmla="*/ 3465786 w 8106103"/>
              <a:gd name="connsiteY36" fmla="*/ 2422635 h 2840421"/>
              <a:gd name="connsiteX37" fmla="*/ 3402724 w 8106103"/>
              <a:gd name="connsiteY37" fmla="*/ 2343807 h 2840421"/>
              <a:gd name="connsiteX38" fmla="*/ 3371193 w 8106103"/>
              <a:gd name="connsiteY38" fmla="*/ 2123090 h 2840421"/>
              <a:gd name="connsiteX39" fmla="*/ 2819399 w 8106103"/>
              <a:gd name="connsiteY39" fmla="*/ 2091559 h 2840421"/>
              <a:gd name="connsiteX40" fmla="*/ 2551386 w 8106103"/>
              <a:gd name="connsiteY40" fmla="*/ 2233449 h 2840421"/>
              <a:gd name="connsiteX41" fmla="*/ 2330668 w 8106103"/>
              <a:gd name="connsiteY41" fmla="*/ 2343807 h 2840421"/>
              <a:gd name="connsiteX42" fmla="*/ 2220310 w 8106103"/>
              <a:gd name="connsiteY42" fmla="*/ 2343807 h 2840421"/>
              <a:gd name="connsiteX43" fmla="*/ 2362199 w 8106103"/>
              <a:gd name="connsiteY43" fmla="*/ 1996966 h 2840421"/>
              <a:gd name="connsiteX44" fmla="*/ 2393730 w 8106103"/>
              <a:gd name="connsiteY44" fmla="*/ 1728952 h 2840421"/>
              <a:gd name="connsiteX45" fmla="*/ 2472558 w 8106103"/>
              <a:gd name="connsiteY45" fmla="*/ 1618593 h 2840421"/>
              <a:gd name="connsiteX46" fmla="*/ 2535620 w 8106103"/>
              <a:gd name="connsiteY46" fmla="*/ 1476704 h 2840421"/>
              <a:gd name="connsiteX47" fmla="*/ 2078420 w 8106103"/>
              <a:gd name="connsiteY47" fmla="*/ 1618593 h 2840421"/>
              <a:gd name="connsiteX48" fmla="*/ 1037896 w 8106103"/>
              <a:gd name="connsiteY48" fmla="*/ 2075793 h 2840421"/>
              <a:gd name="connsiteX49" fmla="*/ 486103 w 8106103"/>
              <a:gd name="connsiteY49" fmla="*/ 2138855 h 2840421"/>
              <a:gd name="connsiteX50" fmla="*/ 170793 w 8106103"/>
              <a:gd name="connsiteY50" fmla="*/ 2170387 h 2840421"/>
              <a:gd name="connsiteX51" fmla="*/ 170793 w 8106103"/>
              <a:gd name="connsiteY51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5783317 w 8106103"/>
              <a:gd name="connsiteY22" fmla="*/ 1366345 h 2840421"/>
              <a:gd name="connsiteX23" fmla="*/ 6327227 w 8106103"/>
              <a:gd name="connsiteY23" fmla="*/ 1621221 h 2840421"/>
              <a:gd name="connsiteX24" fmla="*/ 6098627 w 8106103"/>
              <a:gd name="connsiteY24" fmla="*/ 2002221 h 2840421"/>
              <a:gd name="connsiteX25" fmla="*/ 5946227 w 8106103"/>
              <a:gd name="connsiteY25" fmla="*/ 2459421 h 2840421"/>
              <a:gd name="connsiteX26" fmla="*/ 5260427 w 8106103"/>
              <a:gd name="connsiteY26" fmla="*/ 2611821 h 2840421"/>
              <a:gd name="connsiteX27" fmla="*/ 4900448 w 8106103"/>
              <a:gd name="connsiteY27" fmla="*/ 2611821 h 2840421"/>
              <a:gd name="connsiteX28" fmla="*/ 4616668 w 8106103"/>
              <a:gd name="connsiteY28" fmla="*/ 2737945 h 2840421"/>
              <a:gd name="connsiteX29" fmla="*/ 4364420 w 8106103"/>
              <a:gd name="connsiteY29" fmla="*/ 2690649 h 2840421"/>
              <a:gd name="connsiteX30" fmla="*/ 4159468 w 8106103"/>
              <a:gd name="connsiteY30" fmla="*/ 2674883 h 2840421"/>
              <a:gd name="connsiteX31" fmla="*/ 3844158 w 8106103"/>
              <a:gd name="connsiteY31" fmla="*/ 2801007 h 2840421"/>
              <a:gd name="connsiteX32" fmla="*/ 3639206 w 8106103"/>
              <a:gd name="connsiteY32" fmla="*/ 2785242 h 2840421"/>
              <a:gd name="connsiteX33" fmla="*/ 3686503 w 8106103"/>
              <a:gd name="connsiteY33" fmla="*/ 2469931 h 2840421"/>
              <a:gd name="connsiteX34" fmla="*/ 3607675 w 8106103"/>
              <a:gd name="connsiteY34" fmla="*/ 2580290 h 2840421"/>
              <a:gd name="connsiteX35" fmla="*/ 3481551 w 8106103"/>
              <a:gd name="connsiteY35" fmla="*/ 2548759 h 2840421"/>
              <a:gd name="connsiteX36" fmla="*/ 3465786 w 8106103"/>
              <a:gd name="connsiteY36" fmla="*/ 2422635 h 2840421"/>
              <a:gd name="connsiteX37" fmla="*/ 3402724 w 8106103"/>
              <a:gd name="connsiteY37" fmla="*/ 2343807 h 2840421"/>
              <a:gd name="connsiteX38" fmla="*/ 3371193 w 8106103"/>
              <a:gd name="connsiteY38" fmla="*/ 2123090 h 2840421"/>
              <a:gd name="connsiteX39" fmla="*/ 2819399 w 8106103"/>
              <a:gd name="connsiteY39" fmla="*/ 2091559 h 2840421"/>
              <a:gd name="connsiteX40" fmla="*/ 2551386 w 8106103"/>
              <a:gd name="connsiteY40" fmla="*/ 2233449 h 2840421"/>
              <a:gd name="connsiteX41" fmla="*/ 2330668 w 8106103"/>
              <a:gd name="connsiteY41" fmla="*/ 2343807 h 2840421"/>
              <a:gd name="connsiteX42" fmla="*/ 2220310 w 8106103"/>
              <a:gd name="connsiteY42" fmla="*/ 2343807 h 2840421"/>
              <a:gd name="connsiteX43" fmla="*/ 2362199 w 8106103"/>
              <a:gd name="connsiteY43" fmla="*/ 1996966 h 2840421"/>
              <a:gd name="connsiteX44" fmla="*/ 2393730 w 8106103"/>
              <a:gd name="connsiteY44" fmla="*/ 1728952 h 2840421"/>
              <a:gd name="connsiteX45" fmla="*/ 2472558 w 8106103"/>
              <a:gd name="connsiteY45" fmla="*/ 1618593 h 2840421"/>
              <a:gd name="connsiteX46" fmla="*/ 2535620 w 8106103"/>
              <a:gd name="connsiteY46" fmla="*/ 1476704 h 2840421"/>
              <a:gd name="connsiteX47" fmla="*/ 2078420 w 8106103"/>
              <a:gd name="connsiteY47" fmla="*/ 1618593 h 2840421"/>
              <a:gd name="connsiteX48" fmla="*/ 1037896 w 8106103"/>
              <a:gd name="connsiteY48" fmla="*/ 2075793 h 2840421"/>
              <a:gd name="connsiteX49" fmla="*/ 486103 w 8106103"/>
              <a:gd name="connsiteY49" fmla="*/ 2138855 h 2840421"/>
              <a:gd name="connsiteX50" fmla="*/ 170793 w 8106103"/>
              <a:gd name="connsiteY50" fmla="*/ 2170387 h 2840421"/>
              <a:gd name="connsiteX51" fmla="*/ 170793 w 8106103"/>
              <a:gd name="connsiteY51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6327227 w 8106103"/>
              <a:gd name="connsiteY22" fmla="*/ 1621221 h 2840421"/>
              <a:gd name="connsiteX23" fmla="*/ 6098627 w 8106103"/>
              <a:gd name="connsiteY23" fmla="*/ 2002221 h 2840421"/>
              <a:gd name="connsiteX24" fmla="*/ 5946227 w 8106103"/>
              <a:gd name="connsiteY24" fmla="*/ 2459421 h 2840421"/>
              <a:gd name="connsiteX25" fmla="*/ 5260427 w 8106103"/>
              <a:gd name="connsiteY25" fmla="*/ 2611821 h 2840421"/>
              <a:gd name="connsiteX26" fmla="*/ 4900448 w 8106103"/>
              <a:gd name="connsiteY26" fmla="*/ 2611821 h 2840421"/>
              <a:gd name="connsiteX27" fmla="*/ 4616668 w 8106103"/>
              <a:gd name="connsiteY27" fmla="*/ 2737945 h 2840421"/>
              <a:gd name="connsiteX28" fmla="*/ 4364420 w 8106103"/>
              <a:gd name="connsiteY28" fmla="*/ 2690649 h 2840421"/>
              <a:gd name="connsiteX29" fmla="*/ 4159468 w 8106103"/>
              <a:gd name="connsiteY29" fmla="*/ 2674883 h 2840421"/>
              <a:gd name="connsiteX30" fmla="*/ 3844158 w 8106103"/>
              <a:gd name="connsiteY30" fmla="*/ 2801007 h 2840421"/>
              <a:gd name="connsiteX31" fmla="*/ 3639206 w 8106103"/>
              <a:gd name="connsiteY31" fmla="*/ 2785242 h 2840421"/>
              <a:gd name="connsiteX32" fmla="*/ 3686503 w 8106103"/>
              <a:gd name="connsiteY32" fmla="*/ 2469931 h 2840421"/>
              <a:gd name="connsiteX33" fmla="*/ 3607675 w 8106103"/>
              <a:gd name="connsiteY33" fmla="*/ 2580290 h 2840421"/>
              <a:gd name="connsiteX34" fmla="*/ 3481551 w 8106103"/>
              <a:gd name="connsiteY34" fmla="*/ 2548759 h 2840421"/>
              <a:gd name="connsiteX35" fmla="*/ 3465786 w 8106103"/>
              <a:gd name="connsiteY35" fmla="*/ 2422635 h 2840421"/>
              <a:gd name="connsiteX36" fmla="*/ 3402724 w 8106103"/>
              <a:gd name="connsiteY36" fmla="*/ 2343807 h 2840421"/>
              <a:gd name="connsiteX37" fmla="*/ 3371193 w 8106103"/>
              <a:gd name="connsiteY37" fmla="*/ 2123090 h 2840421"/>
              <a:gd name="connsiteX38" fmla="*/ 2819399 w 8106103"/>
              <a:gd name="connsiteY38" fmla="*/ 2091559 h 2840421"/>
              <a:gd name="connsiteX39" fmla="*/ 2551386 w 8106103"/>
              <a:gd name="connsiteY39" fmla="*/ 2233449 h 2840421"/>
              <a:gd name="connsiteX40" fmla="*/ 2330668 w 8106103"/>
              <a:gd name="connsiteY40" fmla="*/ 2343807 h 2840421"/>
              <a:gd name="connsiteX41" fmla="*/ 2220310 w 8106103"/>
              <a:gd name="connsiteY41" fmla="*/ 2343807 h 2840421"/>
              <a:gd name="connsiteX42" fmla="*/ 2362199 w 8106103"/>
              <a:gd name="connsiteY42" fmla="*/ 1996966 h 2840421"/>
              <a:gd name="connsiteX43" fmla="*/ 2393730 w 8106103"/>
              <a:gd name="connsiteY43" fmla="*/ 1728952 h 2840421"/>
              <a:gd name="connsiteX44" fmla="*/ 2472558 w 8106103"/>
              <a:gd name="connsiteY44" fmla="*/ 1618593 h 2840421"/>
              <a:gd name="connsiteX45" fmla="*/ 2535620 w 8106103"/>
              <a:gd name="connsiteY45" fmla="*/ 1476704 h 2840421"/>
              <a:gd name="connsiteX46" fmla="*/ 2078420 w 8106103"/>
              <a:gd name="connsiteY46" fmla="*/ 1618593 h 2840421"/>
              <a:gd name="connsiteX47" fmla="*/ 1037896 w 8106103"/>
              <a:gd name="connsiteY47" fmla="*/ 2075793 h 2840421"/>
              <a:gd name="connsiteX48" fmla="*/ 486103 w 8106103"/>
              <a:gd name="connsiteY48" fmla="*/ 2138855 h 2840421"/>
              <a:gd name="connsiteX49" fmla="*/ 170793 w 8106103"/>
              <a:gd name="connsiteY49" fmla="*/ 2170387 h 2840421"/>
              <a:gd name="connsiteX50" fmla="*/ 170793 w 8106103"/>
              <a:gd name="connsiteY50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327227 w 8106103"/>
              <a:gd name="connsiteY21" fmla="*/ 1621221 h 2840421"/>
              <a:gd name="connsiteX22" fmla="*/ 6098627 w 8106103"/>
              <a:gd name="connsiteY22" fmla="*/ 2002221 h 2840421"/>
              <a:gd name="connsiteX23" fmla="*/ 5946227 w 8106103"/>
              <a:gd name="connsiteY23" fmla="*/ 2459421 h 2840421"/>
              <a:gd name="connsiteX24" fmla="*/ 5260427 w 8106103"/>
              <a:gd name="connsiteY24" fmla="*/ 2611821 h 2840421"/>
              <a:gd name="connsiteX25" fmla="*/ 4900448 w 8106103"/>
              <a:gd name="connsiteY25" fmla="*/ 2611821 h 2840421"/>
              <a:gd name="connsiteX26" fmla="*/ 4616668 w 8106103"/>
              <a:gd name="connsiteY26" fmla="*/ 2737945 h 2840421"/>
              <a:gd name="connsiteX27" fmla="*/ 4364420 w 8106103"/>
              <a:gd name="connsiteY27" fmla="*/ 2690649 h 2840421"/>
              <a:gd name="connsiteX28" fmla="*/ 4159468 w 8106103"/>
              <a:gd name="connsiteY28" fmla="*/ 2674883 h 2840421"/>
              <a:gd name="connsiteX29" fmla="*/ 3844158 w 8106103"/>
              <a:gd name="connsiteY29" fmla="*/ 2801007 h 2840421"/>
              <a:gd name="connsiteX30" fmla="*/ 3639206 w 8106103"/>
              <a:gd name="connsiteY30" fmla="*/ 2785242 h 2840421"/>
              <a:gd name="connsiteX31" fmla="*/ 3686503 w 8106103"/>
              <a:gd name="connsiteY31" fmla="*/ 2469931 h 2840421"/>
              <a:gd name="connsiteX32" fmla="*/ 3607675 w 8106103"/>
              <a:gd name="connsiteY32" fmla="*/ 2580290 h 2840421"/>
              <a:gd name="connsiteX33" fmla="*/ 3481551 w 8106103"/>
              <a:gd name="connsiteY33" fmla="*/ 2548759 h 2840421"/>
              <a:gd name="connsiteX34" fmla="*/ 3465786 w 8106103"/>
              <a:gd name="connsiteY34" fmla="*/ 2422635 h 2840421"/>
              <a:gd name="connsiteX35" fmla="*/ 3402724 w 8106103"/>
              <a:gd name="connsiteY35" fmla="*/ 2343807 h 2840421"/>
              <a:gd name="connsiteX36" fmla="*/ 3371193 w 8106103"/>
              <a:gd name="connsiteY36" fmla="*/ 2123090 h 2840421"/>
              <a:gd name="connsiteX37" fmla="*/ 2819399 w 8106103"/>
              <a:gd name="connsiteY37" fmla="*/ 2091559 h 2840421"/>
              <a:gd name="connsiteX38" fmla="*/ 2551386 w 8106103"/>
              <a:gd name="connsiteY38" fmla="*/ 2233449 h 2840421"/>
              <a:gd name="connsiteX39" fmla="*/ 2330668 w 8106103"/>
              <a:gd name="connsiteY39" fmla="*/ 2343807 h 2840421"/>
              <a:gd name="connsiteX40" fmla="*/ 2220310 w 8106103"/>
              <a:gd name="connsiteY40" fmla="*/ 2343807 h 2840421"/>
              <a:gd name="connsiteX41" fmla="*/ 2362199 w 8106103"/>
              <a:gd name="connsiteY41" fmla="*/ 1996966 h 2840421"/>
              <a:gd name="connsiteX42" fmla="*/ 2393730 w 8106103"/>
              <a:gd name="connsiteY42" fmla="*/ 1728952 h 2840421"/>
              <a:gd name="connsiteX43" fmla="*/ 2472558 w 8106103"/>
              <a:gd name="connsiteY43" fmla="*/ 1618593 h 2840421"/>
              <a:gd name="connsiteX44" fmla="*/ 2535620 w 8106103"/>
              <a:gd name="connsiteY44" fmla="*/ 1476704 h 2840421"/>
              <a:gd name="connsiteX45" fmla="*/ 2078420 w 8106103"/>
              <a:gd name="connsiteY45" fmla="*/ 1618593 h 2840421"/>
              <a:gd name="connsiteX46" fmla="*/ 1037896 w 8106103"/>
              <a:gd name="connsiteY46" fmla="*/ 2075793 h 2840421"/>
              <a:gd name="connsiteX47" fmla="*/ 486103 w 8106103"/>
              <a:gd name="connsiteY47" fmla="*/ 2138855 h 2840421"/>
              <a:gd name="connsiteX48" fmla="*/ 170793 w 8106103"/>
              <a:gd name="connsiteY48" fmla="*/ 2170387 h 2840421"/>
              <a:gd name="connsiteX49" fmla="*/ 170793 w 8106103"/>
              <a:gd name="connsiteY49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327227 w 8106103"/>
              <a:gd name="connsiteY20" fmla="*/ 1621221 h 2840421"/>
              <a:gd name="connsiteX21" fmla="*/ 6098627 w 8106103"/>
              <a:gd name="connsiteY21" fmla="*/ 2002221 h 2840421"/>
              <a:gd name="connsiteX22" fmla="*/ 5946227 w 8106103"/>
              <a:gd name="connsiteY22" fmla="*/ 2459421 h 2840421"/>
              <a:gd name="connsiteX23" fmla="*/ 5260427 w 8106103"/>
              <a:gd name="connsiteY23" fmla="*/ 2611821 h 2840421"/>
              <a:gd name="connsiteX24" fmla="*/ 4900448 w 8106103"/>
              <a:gd name="connsiteY24" fmla="*/ 2611821 h 2840421"/>
              <a:gd name="connsiteX25" fmla="*/ 4616668 w 8106103"/>
              <a:gd name="connsiteY25" fmla="*/ 2737945 h 2840421"/>
              <a:gd name="connsiteX26" fmla="*/ 4364420 w 8106103"/>
              <a:gd name="connsiteY26" fmla="*/ 2690649 h 2840421"/>
              <a:gd name="connsiteX27" fmla="*/ 4159468 w 8106103"/>
              <a:gd name="connsiteY27" fmla="*/ 2674883 h 2840421"/>
              <a:gd name="connsiteX28" fmla="*/ 3844158 w 8106103"/>
              <a:gd name="connsiteY28" fmla="*/ 2801007 h 2840421"/>
              <a:gd name="connsiteX29" fmla="*/ 3639206 w 8106103"/>
              <a:gd name="connsiteY29" fmla="*/ 2785242 h 2840421"/>
              <a:gd name="connsiteX30" fmla="*/ 3686503 w 8106103"/>
              <a:gd name="connsiteY30" fmla="*/ 2469931 h 2840421"/>
              <a:gd name="connsiteX31" fmla="*/ 3607675 w 8106103"/>
              <a:gd name="connsiteY31" fmla="*/ 2580290 h 2840421"/>
              <a:gd name="connsiteX32" fmla="*/ 3481551 w 8106103"/>
              <a:gd name="connsiteY32" fmla="*/ 2548759 h 2840421"/>
              <a:gd name="connsiteX33" fmla="*/ 3465786 w 8106103"/>
              <a:gd name="connsiteY33" fmla="*/ 2422635 h 2840421"/>
              <a:gd name="connsiteX34" fmla="*/ 3402724 w 8106103"/>
              <a:gd name="connsiteY34" fmla="*/ 2343807 h 2840421"/>
              <a:gd name="connsiteX35" fmla="*/ 3371193 w 8106103"/>
              <a:gd name="connsiteY35" fmla="*/ 2123090 h 2840421"/>
              <a:gd name="connsiteX36" fmla="*/ 2819399 w 8106103"/>
              <a:gd name="connsiteY36" fmla="*/ 2091559 h 2840421"/>
              <a:gd name="connsiteX37" fmla="*/ 2551386 w 8106103"/>
              <a:gd name="connsiteY37" fmla="*/ 2233449 h 2840421"/>
              <a:gd name="connsiteX38" fmla="*/ 2330668 w 8106103"/>
              <a:gd name="connsiteY38" fmla="*/ 2343807 h 2840421"/>
              <a:gd name="connsiteX39" fmla="*/ 2220310 w 8106103"/>
              <a:gd name="connsiteY39" fmla="*/ 2343807 h 2840421"/>
              <a:gd name="connsiteX40" fmla="*/ 2362199 w 8106103"/>
              <a:gd name="connsiteY40" fmla="*/ 1996966 h 2840421"/>
              <a:gd name="connsiteX41" fmla="*/ 2393730 w 8106103"/>
              <a:gd name="connsiteY41" fmla="*/ 1728952 h 2840421"/>
              <a:gd name="connsiteX42" fmla="*/ 2472558 w 8106103"/>
              <a:gd name="connsiteY42" fmla="*/ 1618593 h 2840421"/>
              <a:gd name="connsiteX43" fmla="*/ 2535620 w 8106103"/>
              <a:gd name="connsiteY43" fmla="*/ 1476704 h 2840421"/>
              <a:gd name="connsiteX44" fmla="*/ 2078420 w 8106103"/>
              <a:gd name="connsiteY44" fmla="*/ 1618593 h 2840421"/>
              <a:gd name="connsiteX45" fmla="*/ 1037896 w 8106103"/>
              <a:gd name="connsiteY45" fmla="*/ 2075793 h 2840421"/>
              <a:gd name="connsiteX46" fmla="*/ 486103 w 8106103"/>
              <a:gd name="connsiteY46" fmla="*/ 2138855 h 2840421"/>
              <a:gd name="connsiteX47" fmla="*/ 170793 w 8106103"/>
              <a:gd name="connsiteY47" fmla="*/ 2170387 h 2840421"/>
              <a:gd name="connsiteX48" fmla="*/ 170793 w 8106103"/>
              <a:gd name="connsiteY48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327227 w 8106103"/>
              <a:gd name="connsiteY19" fmla="*/ 1621221 h 2840421"/>
              <a:gd name="connsiteX20" fmla="*/ 6098627 w 8106103"/>
              <a:gd name="connsiteY20" fmla="*/ 2002221 h 2840421"/>
              <a:gd name="connsiteX21" fmla="*/ 5946227 w 8106103"/>
              <a:gd name="connsiteY21" fmla="*/ 2459421 h 2840421"/>
              <a:gd name="connsiteX22" fmla="*/ 5260427 w 8106103"/>
              <a:gd name="connsiteY22" fmla="*/ 2611821 h 2840421"/>
              <a:gd name="connsiteX23" fmla="*/ 4900448 w 8106103"/>
              <a:gd name="connsiteY23" fmla="*/ 2611821 h 2840421"/>
              <a:gd name="connsiteX24" fmla="*/ 4616668 w 8106103"/>
              <a:gd name="connsiteY24" fmla="*/ 2737945 h 2840421"/>
              <a:gd name="connsiteX25" fmla="*/ 4364420 w 8106103"/>
              <a:gd name="connsiteY25" fmla="*/ 2690649 h 2840421"/>
              <a:gd name="connsiteX26" fmla="*/ 4159468 w 8106103"/>
              <a:gd name="connsiteY26" fmla="*/ 2674883 h 2840421"/>
              <a:gd name="connsiteX27" fmla="*/ 3844158 w 8106103"/>
              <a:gd name="connsiteY27" fmla="*/ 2801007 h 2840421"/>
              <a:gd name="connsiteX28" fmla="*/ 3639206 w 8106103"/>
              <a:gd name="connsiteY28" fmla="*/ 2785242 h 2840421"/>
              <a:gd name="connsiteX29" fmla="*/ 3686503 w 8106103"/>
              <a:gd name="connsiteY29" fmla="*/ 2469931 h 2840421"/>
              <a:gd name="connsiteX30" fmla="*/ 3607675 w 8106103"/>
              <a:gd name="connsiteY30" fmla="*/ 2580290 h 2840421"/>
              <a:gd name="connsiteX31" fmla="*/ 3481551 w 8106103"/>
              <a:gd name="connsiteY31" fmla="*/ 2548759 h 2840421"/>
              <a:gd name="connsiteX32" fmla="*/ 3465786 w 8106103"/>
              <a:gd name="connsiteY32" fmla="*/ 2422635 h 2840421"/>
              <a:gd name="connsiteX33" fmla="*/ 3402724 w 8106103"/>
              <a:gd name="connsiteY33" fmla="*/ 2343807 h 2840421"/>
              <a:gd name="connsiteX34" fmla="*/ 3371193 w 8106103"/>
              <a:gd name="connsiteY34" fmla="*/ 2123090 h 2840421"/>
              <a:gd name="connsiteX35" fmla="*/ 2819399 w 8106103"/>
              <a:gd name="connsiteY35" fmla="*/ 2091559 h 2840421"/>
              <a:gd name="connsiteX36" fmla="*/ 2551386 w 8106103"/>
              <a:gd name="connsiteY36" fmla="*/ 2233449 h 2840421"/>
              <a:gd name="connsiteX37" fmla="*/ 2330668 w 8106103"/>
              <a:gd name="connsiteY37" fmla="*/ 2343807 h 2840421"/>
              <a:gd name="connsiteX38" fmla="*/ 2220310 w 8106103"/>
              <a:gd name="connsiteY38" fmla="*/ 2343807 h 2840421"/>
              <a:gd name="connsiteX39" fmla="*/ 2362199 w 8106103"/>
              <a:gd name="connsiteY39" fmla="*/ 1996966 h 2840421"/>
              <a:gd name="connsiteX40" fmla="*/ 2393730 w 8106103"/>
              <a:gd name="connsiteY40" fmla="*/ 1728952 h 2840421"/>
              <a:gd name="connsiteX41" fmla="*/ 2472558 w 8106103"/>
              <a:gd name="connsiteY41" fmla="*/ 1618593 h 2840421"/>
              <a:gd name="connsiteX42" fmla="*/ 2535620 w 8106103"/>
              <a:gd name="connsiteY42" fmla="*/ 1476704 h 2840421"/>
              <a:gd name="connsiteX43" fmla="*/ 2078420 w 8106103"/>
              <a:gd name="connsiteY43" fmla="*/ 1618593 h 2840421"/>
              <a:gd name="connsiteX44" fmla="*/ 1037896 w 8106103"/>
              <a:gd name="connsiteY44" fmla="*/ 2075793 h 2840421"/>
              <a:gd name="connsiteX45" fmla="*/ 486103 w 8106103"/>
              <a:gd name="connsiteY45" fmla="*/ 2138855 h 2840421"/>
              <a:gd name="connsiteX46" fmla="*/ 170793 w 8106103"/>
              <a:gd name="connsiteY46" fmla="*/ 2170387 h 2840421"/>
              <a:gd name="connsiteX47" fmla="*/ 170793 w 8106103"/>
              <a:gd name="connsiteY47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27227 w 8106103"/>
              <a:gd name="connsiteY18" fmla="*/ 1621221 h 2840421"/>
              <a:gd name="connsiteX19" fmla="*/ 6098627 w 8106103"/>
              <a:gd name="connsiteY19" fmla="*/ 2002221 h 2840421"/>
              <a:gd name="connsiteX20" fmla="*/ 5946227 w 8106103"/>
              <a:gd name="connsiteY20" fmla="*/ 2459421 h 2840421"/>
              <a:gd name="connsiteX21" fmla="*/ 5260427 w 8106103"/>
              <a:gd name="connsiteY21" fmla="*/ 2611821 h 2840421"/>
              <a:gd name="connsiteX22" fmla="*/ 4900448 w 8106103"/>
              <a:gd name="connsiteY22" fmla="*/ 2611821 h 2840421"/>
              <a:gd name="connsiteX23" fmla="*/ 4616668 w 8106103"/>
              <a:gd name="connsiteY23" fmla="*/ 2737945 h 2840421"/>
              <a:gd name="connsiteX24" fmla="*/ 4364420 w 8106103"/>
              <a:gd name="connsiteY24" fmla="*/ 2690649 h 2840421"/>
              <a:gd name="connsiteX25" fmla="*/ 4159468 w 8106103"/>
              <a:gd name="connsiteY25" fmla="*/ 2674883 h 2840421"/>
              <a:gd name="connsiteX26" fmla="*/ 3844158 w 8106103"/>
              <a:gd name="connsiteY26" fmla="*/ 2801007 h 2840421"/>
              <a:gd name="connsiteX27" fmla="*/ 3639206 w 8106103"/>
              <a:gd name="connsiteY27" fmla="*/ 2785242 h 2840421"/>
              <a:gd name="connsiteX28" fmla="*/ 3686503 w 8106103"/>
              <a:gd name="connsiteY28" fmla="*/ 2469931 h 2840421"/>
              <a:gd name="connsiteX29" fmla="*/ 3607675 w 8106103"/>
              <a:gd name="connsiteY29" fmla="*/ 2580290 h 2840421"/>
              <a:gd name="connsiteX30" fmla="*/ 3481551 w 8106103"/>
              <a:gd name="connsiteY30" fmla="*/ 2548759 h 2840421"/>
              <a:gd name="connsiteX31" fmla="*/ 3465786 w 8106103"/>
              <a:gd name="connsiteY31" fmla="*/ 2422635 h 2840421"/>
              <a:gd name="connsiteX32" fmla="*/ 3402724 w 8106103"/>
              <a:gd name="connsiteY32" fmla="*/ 2343807 h 2840421"/>
              <a:gd name="connsiteX33" fmla="*/ 3371193 w 8106103"/>
              <a:gd name="connsiteY33" fmla="*/ 2123090 h 2840421"/>
              <a:gd name="connsiteX34" fmla="*/ 2819399 w 8106103"/>
              <a:gd name="connsiteY34" fmla="*/ 2091559 h 2840421"/>
              <a:gd name="connsiteX35" fmla="*/ 2551386 w 8106103"/>
              <a:gd name="connsiteY35" fmla="*/ 2233449 h 2840421"/>
              <a:gd name="connsiteX36" fmla="*/ 2330668 w 8106103"/>
              <a:gd name="connsiteY36" fmla="*/ 2343807 h 2840421"/>
              <a:gd name="connsiteX37" fmla="*/ 2220310 w 8106103"/>
              <a:gd name="connsiteY37" fmla="*/ 2343807 h 2840421"/>
              <a:gd name="connsiteX38" fmla="*/ 2362199 w 8106103"/>
              <a:gd name="connsiteY38" fmla="*/ 1996966 h 2840421"/>
              <a:gd name="connsiteX39" fmla="*/ 2393730 w 8106103"/>
              <a:gd name="connsiteY39" fmla="*/ 1728952 h 2840421"/>
              <a:gd name="connsiteX40" fmla="*/ 2472558 w 8106103"/>
              <a:gd name="connsiteY40" fmla="*/ 1618593 h 2840421"/>
              <a:gd name="connsiteX41" fmla="*/ 2535620 w 8106103"/>
              <a:gd name="connsiteY41" fmla="*/ 1476704 h 2840421"/>
              <a:gd name="connsiteX42" fmla="*/ 2078420 w 8106103"/>
              <a:gd name="connsiteY42" fmla="*/ 1618593 h 2840421"/>
              <a:gd name="connsiteX43" fmla="*/ 1037896 w 8106103"/>
              <a:gd name="connsiteY43" fmla="*/ 2075793 h 2840421"/>
              <a:gd name="connsiteX44" fmla="*/ 486103 w 8106103"/>
              <a:gd name="connsiteY44" fmla="*/ 2138855 h 2840421"/>
              <a:gd name="connsiteX45" fmla="*/ 170793 w 8106103"/>
              <a:gd name="connsiteY45" fmla="*/ 2170387 h 2840421"/>
              <a:gd name="connsiteX46" fmla="*/ 170793 w 8106103"/>
              <a:gd name="connsiteY46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860627 w 8106103"/>
              <a:gd name="connsiteY17" fmla="*/ 1468821 h 2840421"/>
              <a:gd name="connsiteX18" fmla="*/ 6327227 w 8106103"/>
              <a:gd name="connsiteY18" fmla="*/ 1621221 h 2840421"/>
              <a:gd name="connsiteX19" fmla="*/ 6098627 w 8106103"/>
              <a:gd name="connsiteY19" fmla="*/ 2002221 h 2840421"/>
              <a:gd name="connsiteX20" fmla="*/ 5946227 w 8106103"/>
              <a:gd name="connsiteY20" fmla="*/ 2459421 h 2840421"/>
              <a:gd name="connsiteX21" fmla="*/ 5260427 w 8106103"/>
              <a:gd name="connsiteY21" fmla="*/ 2611821 h 2840421"/>
              <a:gd name="connsiteX22" fmla="*/ 4900448 w 8106103"/>
              <a:gd name="connsiteY22" fmla="*/ 2611821 h 2840421"/>
              <a:gd name="connsiteX23" fmla="*/ 4616668 w 8106103"/>
              <a:gd name="connsiteY23" fmla="*/ 2737945 h 2840421"/>
              <a:gd name="connsiteX24" fmla="*/ 4364420 w 8106103"/>
              <a:gd name="connsiteY24" fmla="*/ 2690649 h 2840421"/>
              <a:gd name="connsiteX25" fmla="*/ 4159468 w 8106103"/>
              <a:gd name="connsiteY25" fmla="*/ 2674883 h 2840421"/>
              <a:gd name="connsiteX26" fmla="*/ 3844158 w 8106103"/>
              <a:gd name="connsiteY26" fmla="*/ 2801007 h 2840421"/>
              <a:gd name="connsiteX27" fmla="*/ 3639206 w 8106103"/>
              <a:gd name="connsiteY27" fmla="*/ 2785242 h 2840421"/>
              <a:gd name="connsiteX28" fmla="*/ 3686503 w 8106103"/>
              <a:gd name="connsiteY28" fmla="*/ 2469931 h 2840421"/>
              <a:gd name="connsiteX29" fmla="*/ 3607675 w 8106103"/>
              <a:gd name="connsiteY29" fmla="*/ 2580290 h 2840421"/>
              <a:gd name="connsiteX30" fmla="*/ 3481551 w 8106103"/>
              <a:gd name="connsiteY30" fmla="*/ 2548759 h 2840421"/>
              <a:gd name="connsiteX31" fmla="*/ 3465786 w 8106103"/>
              <a:gd name="connsiteY31" fmla="*/ 2422635 h 2840421"/>
              <a:gd name="connsiteX32" fmla="*/ 3402724 w 8106103"/>
              <a:gd name="connsiteY32" fmla="*/ 2343807 h 2840421"/>
              <a:gd name="connsiteX33" fmla="*/ 3371193 w 8106103"/>
              <a:gd name="connsiteY33" fmla="*/ 2123090 h 2840421"/>
              <a:gd name="connsiteX34" fmla="*/ 2819399 w 8106103"/>
              <a:gd name="connsiteY34" fmla="*/ 2091559 h 2840421"/>
              <a:gd name="connsiteX35" fmla="*/ 2551386 w 8106103"/>
              <a:gd name="connsiteY35" fmla="*/ 2233449 h 2840421"/>
              <a:gd name="connsiteX36" fmla="*/ 2330668 w 8106103"/>
              <a:gd name="connsiteY36" fmla="*/ 2343807 h 2840421"/>
              <a:gd name="connsiteX37" fmla="*/ 2220310 w 8106103"/>
              <a:gd name="connsiteY37" fmla="*/ 2343807 h 2840421"/>
              <a:gd name="connsiteX38" fmla="*/ 2362199 w 8106103"/>
              <a:gd name="connsiteY38" fmla="*/ 1996966 h 2840421"/>
              <a:gd name="connsiteX39" fmla="*/ 2393730 w 8106103"/>
              <a:gd name="connsiteY39" fmla="*/ 1728952 h 2840421"/>
              <a:gd name="connsiteX40" fmla="*/ 2472558 w 8106103"/>
              <a:gd name="connsiteY40" fmla="*/ 1618593 h 2840421"/>
              <a:gd name="connsiteX41" fmla="*/ 2535620 w 8106103"/>
              <a:gd name="connsiteY41" fmla="*/ 1476704 h 2840421"/>
              <a:gd name="connsiteX42" fmla="*/ 2078420 w 8106103"/>
              <a:gd name="connsiteY42" fmla="*/ 1618593 h 2840421"/>
              <a:gd name="connsiteX43" fmla="*/ 1037896 w 8106103"/>
              <a:gd name="connsiteY43" fmla="*/ 2075793 h 2840421"/>
              <a:gd name="connsiteX44" fmla="*/ 486103 w 8106103"/>
              <a:gd name="connsiteY44" fmla="*/ 2138855 h 2840421"/>
              <a:gd name="connsiteX45" fmla="*/ 170793 w 8106103"/>
              <a:gd name="connsiteY45" fmla="*/ 2170387 h 2840421"/>
              <a:gd name="connsiteX46" fmla="*/ 170793 w 8106103"/>
              <a:gd name="connsiteY46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7241627 w 8106103"/>
              <a:gd name="connsiteY16" fmla="*/ 1392621 h 2840421"/>
              <a:gd name="connsiteX17" fmla="*/ 6860627 w 8106103"/>
              <a:gd name="connsiteY17" fmla="*/ 1468821 h 2840421"/>
              <a:gd name="connsiteX18" fmla="*/ 6327227 w 8106103"/>
              <a:gd name="connsiteY18" fmla="*/ 1621221 h 2840421"/>
              <a:gd name="connsiteX19" fmla="*/ 6098627 w 8106103"/>
              <a:gd name="connsiteY19" fmla="*/ 2002221 h 2840421"/>
              <a:gd name="connsiteX20" fmla="*/ 5946227 w 8106103"/>
              <a:gd name="connsiteY20" fmla="*/ 2459421 h 2840421"/>
              <a:gd name="connsiteX21" fmla="*/ 5260427 w 8106103"/>
              <a:gd name="connsiteY21" fmla="*/ 2611821 h 2840421"/>
              <a:gd name="connsiteX22" fmla="*/ 4900448 w 8106103"/>
              <a:gd name="connsiteY22" fmla="*/ 2611821 h 2840421"/>
              <a:gd name="connsiteX23" fmla="*/ 4616668 w 8106103"/>
              <a:gd name="connsiteY23" fmla="*/ 2737945 h 2840421"/>
              <a:gd name="connsiteX24" fmla="*/ 4364420 w 8106103"/>
              <a:gd name="connsiteY24" fmla="*/ 2690649 h 2840421"/>
              <a:gd name="connsiteX25" fmla="*/ 4159468 w 8106103"/>
              <a:gd name="connsiteY25" fmla="*/ 2674883 h 2840421"/>
              <a:gd name="connsiteX26" fmla="*/ 3844158 w 8106103"/>
              <a:gd name="connsiteY26" fmla="*/ 2801007 h 2840421"/>
              <a:gd name="connsiteX27" fmla="*/ 3639206 w 8106103"/>
              <a:gd name="connsiteY27" fmla="*/ 2785242 h 2840421"/>
              <a:gd name="connsiteX28" fmla="*/ 3686503 w 8106103"/>
              <a:gd name="connsiteY28" fmla="*/ 2469931 h 2840421"/>
              <a:gd name="connsiteX29" fmla="*/ 3607675 w 8106103"/>
              <a:gd name="connsiteY29" fmla="*/ 2580290 h 2840421"/>
              <a:gd name="connsiteX30" fmla="*/ 3481551 w 8106103"/>
              <a:gd name="connsiteY30" fmla="*/ 2548759 h 2840421"/>
              <a:gd name="connsiteX31" fmla="*/ 3465786 w 8106103"/>
              <a:gd name="connsiteY31" fmla="*/ 2422635 h 2840421"/>
              <a:gd name="connsiteX32" fmla="*/ 3402724 w 8106103"/>
              <a:gd name="connsiteY32" fmla="*/ 2343807 h 2840421"/>
              <a:gd name="connsiteX33" fmla="*/ 3371193 w 8106103"/>
              <a:gd name="connsiteY33" fmla="*/ 2123090 h 2840421"/>
              <a:gd name="connsiteX34" fmla="*/ 2819399 w 8106103"/>
              <a:gd name="connsiteY34" fmla="*/ 2091559 h 2840421"/>
              <a:gd name="connsiteX35" fmla="*/ 2551386 w 8106103"/>
              <a:gd name="connsiteY35" fmla="*/ 2233449 h 2840421"/>
              <a:gd name="connsiteX36" fmla="*/ 2330668 w 8106103"/>
              <a:gd name="connsiteY36" fmla="*/ 2343807 h 2840421"/>
              <a:gd name="connsiteX37" fmla="*/ 2220310 w 8106103"/>
              <a:gd name="connsiteY37" fmla="*/ 2343807 h 2840421"/>
              <a:gd name="connsiteX38" fmla="*/ 2362199 w 8106103"/>
              <a:gd name="connsiteY38" fmla="*/ 1996966 h 2840421"/>
              <a:gd name="connsiteX39" fmla="*/ 2393730 w 8106103"/>
              <a:gd name="connsiteY39" fmla="*/ 1728952 h 2840421"/>
              <a:gd name="connsiteX40" fmla="*/ 2472558 w 8106103"/>
              <a:gd name="connsiteY40" fmla="*/ 1618593 h 2840421"/>
              <a:gd name="connsiteX41" fmla="*/ 2535620 w 8106103"/>
              <a:gd name="connsiteY41" fmla="*/ 1476704 h 2840421"/>
              <a:gd name="connsiteX42" fmla="*/ 2078420 w 8106103"/>
              <a:gd name="connsiteY42" fmla="*/ 1618593 h 2840421"/>
              <a:gd name="connsiteX43" fmla="*/ 1037896 w 8106103"/>
              <a:gd name="connsiteY43" fmla="*/ 2075793 h 2840421"/>
              <a:gd name="connsiteX44" fmla="*/ 486103 w 8106103"/>
              <a:gd name="connsiteY44" fmla="*/ 2138855 h 2840421"/>
              <a:gd name="connsiteX45" fmla="*/ 170793 w 8106103"/>
              <a:gd name="connsiteY45" fmla="*/ 2170387 h 2840421"/>
              <a:gd name="connsiteX46" fmla="*/ 170793 w 8106103"/>
              <a:gd name="connsiteY46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470227 w 8106103"/>
              <a:gd name="connsiteY15" fmla="*/ 1468821 h 2840421"/>
              <a:gd name="connsiteX16" fmla="*/ 7241627 w 8106103"/>
              <a:gd name="connsiteY16" fmla="*/ 1392621 h 2840421"/>
              <a:gd name="connsiteX17" fmla="*/ 6860627 w 8106103"/>
              <a:gd name="connsiteY17" fmla="*/ 1468821 h 2840421"/>
              <a:gd name="connsiteX18" fmla="*/ 6327227 w 8106103"/>
              <a:gd name="connsiteY18" fmla="*/ 1621221 h 2840421"/>
              <a:gd name="connsiteX19" fmla="*/ 6098627 w 8106103"/>
              <a:gd name="connsiteY19" fmla="*/ 2002221 h 2840421"/>
              <a:gd name="connsiteX20" fmla="*/ 5946227 w 8106103"/>
              <a:gd name="connsiteY20" fmla="*/ 2459421 h 2840421"/>
              <a:gd name="connsiteX21" fmla="*/ 5260427 w 8106103"/>
              <a:gd name="connsiteY21" fmla="*/ 2611821 h 2840421"/>
              <a:gd name="connsiteX22" fmla="*/ 4900448 w 8106103"/>
              <a:gd name="connsiteY22" fmla="*/ 2611821 h 2840421"/>
              <a:gd name="connsiteX23" fmla="*/ 4616668 w 8106103"/>
              <a:gd name="connsiteY23" fmla="*/ 2737945 h 2840421"/>
              <a:gd name="connsiteX24" fmla="*/ 4364420 w 8106103"/>
              <a:gd name="connsiteY24" fmla="*/ 2690649 h 2840421"/>
              <a:gd name="connsiteX25" fmla="*/ 4159468 w 8106103"/>
              <a:gd name="connsiteY25" fmla="*/ 2674883 h 2840421"/>
              <a:gd name="connsiteX26" fmla="*/ 3844158 w 8106103"/>
              <a:gd name="connsiteY26" fmla="*/ 2801007 h 2840421"/>
              <a:gd name="connsiteX27" fmla="*/ 3639206 w 8106103"/>
              <a:gd name="connsiteY27" fmla="*/ 2785242 h 2840421"/>
              <a:gd name="connsiteX28" fmla="*/ 3686503 w 8106103"/>
              <a:gd name="connsiteY28" fmla="*/ 2469931 h 2840421"/>
              <a:gd name="connsiteX29" fmla="*/ 3607675 w 8106103"/>
              <a:gd name="connsiteY29" fmla="*/ 2580290 h 2840421"/>
              <a:gd name="connsiteX30" fmla="*/ 3481551 w 8106103"/>
              <a:gd name="connsiteY30" fmla="*/ 2548759 h 2840421"/>
              <a:gd name="connsiteX31" fmla="*/ 3465786 w 8106103"/>
              <a:gd name="connsiteY31" fmla="*/ 2422635 h 2840421"/>
              <a:gd name="connsiteX32" fmla="*/ 3402724 w 8106103"/>
              <a:gd name="connsiteY32" fmla="*/ 2343807 h 2840421"/>
              <a:gd name="connsiteX33" fmla="*/ 3371193 w 8106103"/>
              <a:gd name="connsiteY33" fmla="*/ 2123090 h 2840421"/>
              <a:gd name="connsiteX34" fmla="*/ 2819399 w 8106103"/>
              <a:gd name="connsiteY34" fmla="*/ 2091559 h 2840421"/>
              <a:gd name="connsiteX35" fmla="*/ 2551386 w 8106103"/>
              <a:gd name="connsiteY35" fmla="*/ 2233449 h 2840421"/>
              <a:gd name="connsiteX36" fmla="*/ 2330668 w 8106103"/>
              <a:gd name="connsiteY36" fmla="*/ 2343807 h 2840421"/>
              <a:gd name="connsiteX37" fmla="*/ 2220310 w 8106103"/>
              <a:gd name="connsiteY37" fmla="*/ 2343807 h 2840421"/>
              <a:gd name="connsiteX38" fmla="*/ 2362199 w 8106103"/>
              <a:gd name="connsiteY38" fmla="*/ 1996966 h 2840421"/>
              <a:gd name="connsiteX39" fmla="*/ 2393730 w 8106103"/>
              <a:gd name="connsiteY39" fmla="*/ 1728952 h 2840421"/>
              <a:gd name="connsiteX40" fmla="*/ 2472558 w 8106103"/>
              <a:gd name="connsiteY40" fmla="*/ 1618593 h 2840421"/>
              <a:gd name="connsiteX41" fmla="*/ 2535620 w 8106103"/>
              <a:gd name="connsiteY41" fmla="*/ 1476704 h 2840421"/>
              <a:gd name="connsiteX42" fmla="*/ 2078420 w 8106103"/>
              <a:gd name="connsiteY42" fmla="*/ 1618593 h 2840421"/>
              <a:gd name="connsiteX43" fmla="*/ 1037896 w 8106103"/>
              <a:gd name="connsiteY43" fmla="*/ 2075793 h 2840421"/>
              <a:gd name="connsiteX44" fmla="*/ 486103 w 8106103"/>
              <a:gd name="connsiteY44" fmla="*/ 2138855 h 2840421"/>
              <a:gd name="connsiteX45" fmla="*/ 170793 w 8106103"/>
              <a:gd name="connsiteY45" fmla="*/ 2170387 h 2840421"/>
              <a:gd name="connsiteX46" fmla="*/ 170793 w 8106103"/>
              <a:gd name="connsiteY46" fmla="*/ 1996966 h 2840421"/>
              <a:gd name="connsiteX0" fmla="*/ 170793 w 8091213"/>
              <a:gd name="connsiteY0" fmla="*/ 2135790 h 2979245"/>
              <a:gd name="connsiteX1" fmla="*/ 1195551 w 8091213"/>
              <a:gd name="connsiteY1" fmla="*/ 1804714 h 2979245"/>
              <a:gd name="connsiteX2" fmla="*/ 2504089 w 8091213"/>
              <a:gd name="connsiteY2" fmla="*/ 1268686 h 2979245"/>
              <a:gd name="connsiteX3" fmla="*/ 2882461 w 8091213"/>
              <a:gd name="connsiteY3" fmla="*/ 1174093 h 2979245"/>
              <a:gd name="connsiteX4" fmla="*/ 3197772 w 8091213"/>
              <a:gd name="connsiteY4" fmla="*/ 1221390 h 2979245"/>
              <a:gd name="connsiteX5" fmla="*/ 3245068 w 8091213"/>
              <a:gd name="connsiteY5" fmla="*/ 1442107 h 2979245"/>
              <a:gd name="connsiteX6" fmla="*/ 3339661 w 8091213"/>
              <a:gd name="connsiteY6" fmla="*/ 1315983 h 2979245"/>
              <a:gd name="connsiteX7" fmla="*/ 3607675 w 8091213"/>
              <a:gd name="connsiteY7" fmla="*/ 1047969 h 2979245"/>
              <a:gd name="connsiteX8" fmla="*/ 3859924 w 8091213"/>
              <a:gd name="connsiteY8" fmla="*/ 921845 h 2979245"/>
              <a:gd name="connsiteX9" fmla="*/ 4727027 w 8091213"/>
              <a:gd name="connsiteY9" fmla="*/ 653831 h 2979245"/>
              <a:gd name="connsiteX10" fmla="*/ 5846379 w 8091213"/>
              <a:gd name="connsiteY10" fmla="*/ 322755 h 2979245"/>
              <a:gd name="connsiteX11" fmla="*/ 6965730 w 8091213"/>
              <a:gd name="connsiteY11" fmla="*/ 165100 h 2979245"/>
              <a:gd name="connsiteX12" fmla="*/ 7659413 w 8091213"/>
              <a:gd name="connsiteY12" fmla="*/ 165100 h 2979245"/>
              <a:gd name="connsiteX13" fmla="*/ 8085082 w 8091213"/>
              <a:gd name="connsiteY13" fmla="*/ 291224 h 2979245"/>
              <a:gd name="connsiteX14" fmla="*/ 7622627 w 8091213"/>
              <a:gd name="connsiteY14" fmla="*/ 1912445 h 2979245"/>
              <a:gd name="connsiteX15" fmla="*/ 7470227 w 8091213"/>
              <a:gd name="connsiteY15" fmla="*/ 1607645 h 2979245"/>
              <a:gd name="connsiteX16" fmla="*/ 7241627 w 8091213"/>
              <a:gd name="connsiteY16" fmla="*/ 1531445 h 2979245"/>
              <a:gd name="connsiteX17" fmla="*/ 6860627 w 8091213"/>
              <a:gd name="connsiteY17" fmla="*/ 1607645 h 2979245"/>
              <a:gd name="connsiteX18" fmla="*/ 6327227 w 8091213"/>
              <a:gd name="connsiteY18" fmla="*/ 1760045 h 2979245"/>
              <a:gd name="connsiteX19" fmla="*/ 6098627 w 8091213"/>
              <a:gd name="connsiteY19" fmla="*/ 2141045 h 2979245"/>
              <a:gd name="connsiteX20" fmla="*/ 5946227 w 8091213"/>
              <a:gd name="connsiteY20" fmla="*/ 2598245 h 2979245"/>
              <a:gd name="connsiteX21" fmla="*/ 5260427 w 8091213"/>
              <a:gd name="connsiteY21" fmla="*/ 2750645 h 2979245"/>
              <a:gd name="connsiteX22" fmla="*/ 4900448 w 8091213"/>
              <a:gd name="connsiteY22" fmla="*/ 2750645 h 2979245"/>
              <a:gd name="connsiteX23" fmla="*/ 4616668 w 8091213"/>
              <a:gd name="connsiteY23" fmla="*/ 2876769 h 2979245"/>
              <a:gd name="connsiteX24" fmla="*/ 4364420 w 8091213"/>
              <a:gd name="connsiteY24" fmla="*/ 2829473 h 2979245"/>
              <a:gd name="connsiteX25" fmla="*/ 4159468 w 8091213"/>
              <a:gd name="connsiteY25" fmla="*/ 2813707 h 2979245"/>
              <a:gd name="connsiteX26" fmla="*/ 3844158 w 8091213"/>
              <a:gd name="connsiteY26" fmla="*/ 2939831 h 2979245"/>
              <a:gd name="connsiteX27" fmla="*/ 3639206 w 8091213"/>
              <a:gd name="connsiteY27" fmla="*/ 2924066 h 2979245"/>
              <a:gd name="connsiteX28" fmla="*/ 3686503 w 8091213"/>
              <a:gd name="connsiteY28" fmla="*/ 2608755 h 2979245"/>
              <a:gd name="connsiteX29" fmla="*/ 3607675 w 8091213"/>
              <a:gd name="connsiteY29" fmla="*/ 2719114 h 2979245"/>
              <a:gd name="connsiteX30" fmla="*/ 3481551 w 8091213"/>
              <a:gd name="connsiteY30" fmla="*/ 2687583 h 2979245"/>
              <a:gd name="connsiteX31" fmla="*/ 3465786 w 8091213"/>
              <a:gd name="connsiteY31" fmla="*/ 2561459 h 2979245"/>
              <a:gd name="connsiteX32" fmla="*/ 3402724 w 8091213"/>
              <a:gd name="connsiteY32" fmla="*/ 2482631 h 2979245"/>
              <a:gd name="connsiteX33" fmla="*/ 3371193 w 8091213"/>
              <a:gd name="connsiteY33" fmla="*/ 2261914 h 2979245"/>
              <a:gd name="connsiteX34" fmla="*/ 2819399 w 8091213"/>
              <a:gd name="connsiteY34" fmla="*/ 2230383 h 2979245"/>
              <a:gd name="connsiteX35" fmla="*/ 2551386 w 8091213"/>
              <a:gd name="connsiteY35" fmla="*/ 2372273 h 2979245"/>
              <a:gd name="connsiteX36" fmla="*/ 2330668 w 8091213"/>
              <a:gd name="connsiteY36" fmla="*/ 2482631 h 2979245"/>
              <a:gd name="connsiteX37" fmla="*/ 2220310 w 8091213"/>
              <a:gd name="connsiteY37" fmla="*/ 2482631 h 2979245"/>
              <a:gd name="connsiteX38" fmla="*/ 2362199 w 8091213"/>
              <a:gd name="connsiteY38" fmla="*/ 2135790 h 2979245"/>
              <a:gd name="connsiteX39" fmla="*/ 2393730 w 8091213"/>
              <a:gd name="connsiteY39" fmla="*/ 1867776 h 2979245"/>
              <a:gd name="connsiteX40" fmla="*/ 2472558 w 8091213"/>
              <a:gd name="connsiteY40" fmla="*/ 1757417 h 2979245"/>
              <a:gd name="connsiteX41" fmla="*/ 2535620 w 8091213"/>
              <a:gd name="connsiteY41" fmla="*/ 1615528 h 2979245"/>
              <a:gd name="connsiteX42" fmla="*/ 2078420 w 8091213"/>
              <a:gd name="connsiteY42" fmla="*/ 1757417 h 2979245"/>
              <a:gd name="connsiteX43" fmla="*/ 1037896 w 8091213"/>
              <a:gd name="connsiteY43" fmla="*/ 2214617 h 2979245"/>
              <a:gd name="connsiteX44" fmla="*/ 486103 w 8091213"/>
              <a:gd name="connsiteY44" fmla="*/ 2277679 h 2979245"/>
              <a:gd name="connsiteX45" fmla="*/ 170793 w 8091213"/>
              <a:gd name="connsiteY45" fmla="*/ 2309211 h 2979245"/>
              <a:gd name="connsiteX46" fmla="*/ 170793 w 8091213"/>
              <a:gd name="connsiteY46" fmla="*/ 2135790 h 2979245"/>
              <a:gd name="connsiteX0" fmla="*/ 170793 w 8091213"/>
              <a:gd name="connsiteY0" fmla="*/ 2135790 h 2979245"/>
              <a:gd name="connsiteX1" fmla="*/ 1195551 w 8091213"/>
              <a:gd name="connsiteY1" fmla="*/ 1804714 h 2979245"/>
              <a:gd name="connsiteX2" fmla="*/ 2504089 w 8091213"/>
              <a:gd name="connsiteY2" fmla="*/ 1268686 h 2979245"/>
              <a:gd name="connsiteX3" fmla="*/ 2882461 w 8091213"/>
              <a:gd name="connsiteY3" fmla="*/ 1174093 h 2979245"/>
              <a:gd name="connsiteX4" fmla="*/ 3197772 w 8091213"/>
              <a:gd name="connsiteY4" fmla="*/ 1221390 h 2979245"/>
              <a:gd name="connsiteX5" fmla="*/ 3245068 w 8091213"/>
              <a:gd name="connsiteY5" fmla="*/ 1442107 h 2979245"/>
              <a:gd name="connsiteX6" fmla="*/ 3339661 w 8091213"/>
              <a:gd name="connsiteY6" fmla="*/ 1315983 h 2979245"/>
              <a:gd name="connsiteX7" fmla="*/ 3607675 w 8091213"/>
              <a:gd name="connsiteY7" fmla="*/ 1047969 h 2979245"/>
              <a:gd name="connsiteX8" fmla="*/ 3859924 w 8091213"/>
              <a:gd name="connsiteY8" fmla="*/ 921845 h 2979245"/>
              <a:gd name="connsiteX9" fmla="*/ 3584027 w 8091213"/>
              <a:gd name="connsiteY9" fmla="*/ 769445 h 2979245"/>
              <a:gd name="connsiteX10" fmla="*/ 5846379 w 8091213"/>
              <a:gd name="connsiteY10" fmla="*/ 322755 h 2979245"/>
              <a:gd name="connsiteX11" fmla="*/ 6965730 w 8091213"/>
              <a:gd name="connsiteY11" fmla="*/ 165100 h 2979245"/>
              <a:gd name="connsiteX12" fmla="*/ 7659413 w 8091213"/>
              <a:gd name="connsiteY12" fmla="*/ 165100 h 2979245"/>
              <a:gd name="connsiteX13" fmla="*/ 8085082 w 8091213"/>
              <a:gd name="connsiteY13" fmla="*/ 291224 h 2979245"/>
              <a:gd name="connsiteX14" fmla="*/ 7622627 w 8091213"/>
              <a:gd name="connsiteY14" fmla="*/ 1912445 h 2979245"/>
              <a:gd name="connsiteX15" fmla="*/ 7470227 w 8091213"/>
              <a:gd name="connsiteY15" fmla="*/ 1607645 h 2979245"/>
              <a:gd name="connsiteX16" fmla="*/ 7241627 w 8091213"/>
              <a:gd name="connsiteY16" fmla="*/ 1531445 h 2979245"/>
              <a:gd name="connsiteX17" fmla="*/ 6860627 w 8091213"/>
              <a:gd name="connsiteY17" fmla="*/ 1607645 h 2979245"/>
              <a:gd name="connsiteX18" fmla="*/ 6327227 w 8091213"/>
              <a:gd name="connsiteY18" fmla="*/ 1760045 h 2979245"/>
              <a:gd name="connsiteX19" fmla="*/ 6098627 w 8091213"/>
              <a:gd name="connsiteY19" fmla="*/ 2141045 h 2979245"/>
              <a:gd name="connsiteX20" fmla="*/ 5946227 w 8091213"/>
              <a:gd name="connsiteY20" fmla="*/ 2598245 h 2979245"/>
              <a:gd name="connsiteX21" fmla="*/ 5260427 w 8091213"/>
              <a:gd name="connsiteY21" fmla="*/ 2750645 h 2979245"/>
              <a:gd name="connsiteX22" fmla="*/ 4900448 w 8091213"/>
              <a:gd name="connsiteY22" fmla="*/ 2750645 h 2979245"/>
              <a:gd name="connsiteX23" fmla="*/ 4616668 w 8091213"/>
              <a:gd name="connsiteY23" fmla="*/ 2876769 h 2979245"/>
              <a:gd name="connsiteX24" fmla="*/ 4364420 w 8091213"/>
              <a:gd name="connsiteY24" fmla="*/ 2829473 h 2979245"/>
              <a:gd name="connsiteX25" fmla="*/ 4159468 w 8091213"/>
              <a:gd name="connsiteY25" fmla="*/ 2813707 h 2979245"/>
              <a:gd name="connsiteX26" fmla="*/ 3844158 w 8091213"/>
              <a:gd name="connsiteY26" fmla="*/ 2939831 h 2979245"/>
              <a:gd name="connsiteX27" fmla="*/ 3639206 w 8091213"/>
              <a:gd name="connsiteY27" fmla="*/ 2924066 h 2979245"/>
              <a:gd name="connsiteX28" fmla="*/ 3686503 w 8091213"/>
              <a:gd name="connsiteY28" fmla="*/ 2608755 h 2979245"/>
              <a:gd name="connsiteX29" fmla="*/ 3607675 w 8091213"/>
              <a:gd name="connsiteY29" fmla="*/ 2719114 h 2979245"/>
              <a:gd name="connsiteX30" fmla="*/ 3481551 w 8091213"/>
              <a:gd name="connsiteY30" fmla="*/ 2687583 h 2979245"/>
              <a:gd name="connsiteX31" fmla="*/ 3465786 w 8091213"/>
              <a:gd name="connsiteY31" fmla="*/ 2561459 h 2979245"/>
              <a:gd name="connsiteX32" fmla="*/ 3402724 w 8091213"/>
              <a:gd name="connsiteY32" fmla="*/ 2482631 h 2979245"/>
              <a:gd name="connsiteX33" fmla="*/ 3371193 w 8091213"/>
              <a:gd name="connsiteY33" fmla="*/ 2261914 h 2979245"/>
              <a:gd name="connsiteX34" fmla="*/ 2819399 w 8091213"/>
              <a:gd name="connsiteY34" fmla="*/ 2230383 h 2979245"/>
              <a:gd name="connsiteX35" fmla="*/ 2551386 w 8091213"/>
              <a:gd name="connsiteY35" fmla="*/ 2372273 h 2979245"/>
              <a:gd name="connsiteX36" fmla="*/ 2330668 w 8091213"/>
              <a:gd name="connsiteY36" fmla="*/ 2482631 h 2979245"/>
              <a:gd name="connsiteX37" fmla="*/ 2220310 w 8091213"/>
              <a:gd name="connsiteY37" fmla="*/ 2482631 h 2979245"/>
              <a:gd name="connsiteX38" fmla="*/ 2362199 w 8091213"/>
              <a:gd name="connsiteY38" fmla="*/ 2135790 h 2979245"/>
              <a:gd name="connsiteX39" fmla="*/ 2393730 w 8091213"/>
              <a:gd name="connsiteY39" fmla="*/ 1867776 h 2979245"/>
              <a:gd name="connsiteX40" fmla="*/ 2472558 w 8091213"/>
              <a:gd name="connsiteY40" fmla="*/ 1757417 h 2979245"/>
              <a:gd name="connsiteX41" fmla="*/ 2535620 w 8091213"/>
              <a:gd name="connsiteY41" fmla="*/ 1615528 h 2979245"/>
              <a:gd name="connsiteX42" fmla="*/ 2078420 w 8091213"/>
              <a:gd name="connsiteY42" fmla="*/ 1757417 h 2979245"/>
              <a:gd name="connsiteX43" fmla="*/ 1037896 w 8091213"/>
              <a:gd name="connsiteY43" fmla="*/ 2214617 h 2979245"/>
              <a:gd name="connsiteX44" fmla="*/ 486103 w 8091213"/>
              <a:gd name="connsiteY44" fmla="*/ 2277679 h 2979245"/>
              <a:gd name="connsiteX45" fmla="*/ 170793 w 8091213"/>
              <a:gd name="connsiteY45" fmla="*/ 2309211 h 2979245"/>
              <a:gd name="connsiteX46" fmla="*/ 170793 w 8091213"/>
              <a:gd name="connsiteY46" fmla="*/ 2135790 h 2979245"/>
              <a:gd name="connsiteX0" fmla="*/ 170793 w 8091213"/>
              <a:gd name="connsiteY0" fmla="*/ 2135790 h 2979245"/>
              <a:gd name="connsiteX1" fmla="*/ 1195551 w 8091213"/>
              <a:gd name="connsiteY1" fmla="*/ 1804714 h 2979245"/>
              <a:gd name="connsiteX2" fmla="*/ 2504089 w 8091213"/>
              <a:gd name="connsiteY2" fmla="*/ 1268686 h 2979245"/>
              <a:gd name="connsiteX3" fmla="*/ 2882461 w 8091213"/>
              <a:gd name="connsiteY3" fmla="*/ 1174093 h 2979245"/>
              <a:gd name="connsiteX4" fmla="*/ 3197772 w 8091213"/>
              <a:gd name="connsiteY4" fmla="*/ 1221390 h 2979245"/>
              <a:gd name="connsiteX5" fmla="*/ 3245068 w 8091213"/>
              <a:gd name="connsiteY5" fmla="*/ 1442107 h 2979245"/>
              <a:gd name="connsiteX6" fmla="*/ 3339661 w 8091213"/>
              <a:gd name="connsiteY6" fmla="*/ 1315983 h 2979245"/>
              <a:gd name="connsiteX7" fmla="*/ 3607675 w 8091213"/>
              <a:gd name="connsiteY7" fmla="*/ 1047969 h 2979245"/>
              <a:gd name="connsiteX8" fmla="*/ 3859924 w 8091213"/>
              <a:gd name="connsiteY8" fmla="*/ 921845 h 2979245"/>
              <a:gd name="connsiteX9" fmla="*/ 3584027 w 8091213"/>
              <a:gd name="connsiteY9" fmla="*/ 769445 h 2979245"/>
              <a:gd name="connsiteX10" fmla="*/ 4159468 w 8091213"/>
              <a:gd name="connsiteY10" fmla="*/ 622300 h 2979245"/>
              <a:gd name="connsiteX11" fmla="*/ 5846379 w 8091213"/>
              <a:gd name="connsiteY11" fmla="*/ 322755 h 2979245"/>
              <a:gd name="connsiteX12" fmla="*/ 6965730 w 8091213"/>
              <a:gd name="connsiteY12" fmla="*/ 165100 h 2979245"/>
              <a:gd name="connsiteX13" fmla="*/ 7659413 w 8091213"/>
              <a:gd name="connsiteY13" fmla="*/ 165100 h 2979245"/>
              <a:gd name="connsiteX14" fmla="*/ 8085082 w 8091213"/>
              <a:gd name="connsiteY14" fmla="*/ 291224 h 2979245"/>
              <a:gd name="connsiteX15" fmla="*/ 7622627 w 8091213"/>
              <a:gd name="connsiteY15" fmla="*/ 1912445 h 2979245"/>
              <a:gd name="connsiteX16" fmla="*/ 7470227 w 8091213"/>
              <a:gd name="connsiteY16" fmla="*/ 1607645 h 2979245"/>
              <a:gd name="connsiteX17" fmla="*/ 7241627 w 8091213"/>
              <a:gd name="connsiteY17" fmla="*/ 1531445 h 2979245"/>
              <a:gd name="connsiteX18" fmla="*/ 6860627 w 8091213"/>
              <a:gd name="connsiteY18" fmla="*/ 1607645 h 2979245"/>
              <a:gd name="connsiteX19" fmla="*/ 6327227 w 8091213"/>
              <a:gd name="connsiteY19" fmla="*/ 1760045 h 2979245"/>
              <a:gd name="connsiteX20" fmla="*/ 6098627 w 8091213"/>
              <a:gd name="connsiteY20" fmla="*/ 2141045 h 2979245"/>
              <a:gd name="connsiteX21" fmla="*/ 5946227 w 8091213"/>
              <a:gd name="connsiteY21" fmla="*/ 2598245 h 2979245"/>
              <a:gd name="connsiteX22" fmla="*/ 5260427 w 8091213"/>
              <a:gd name="connsiteY22" fmla="*/ 2750645 h 2979245"/>
              <a:gd name="connsiteX23" fmla="*/ 4900448 w 8091213"/>
              <a:gd name="connsiteY23" fmla="*/ 2750645 h 2979245"/>
              <a:gd name="connsiteX24" fmla="*/ 4616668 w 8091213"/>
              <a:gd name="connsiteY24" fmla="*/ 2876769 h 2979245"/>
              <a:gd name="connsiteX25" fmla="*/ 4364420 w 8091213"/>
              <a:gd name="connsiteY25" fmla="*/ 2829473 h 2979245"/>
              <a:gd name="connsiteX26" fmla="*/ 4159468 w 8091213"/>
              <a:gd name="connsiteY26" fmla="*/ 2813707 h 2979245"/>
              <a:gd name="connsiteX27" fmla="*/ 3844158 w 8091213"/>
              <a:gd name="connsiteY27" fmla="*/ 2939831 h 2979245"/>
              <a:gd name="connsiteX28" fmla="*/ 3639206 w 8091213"/>
              <a:gd name="connsiteY28" fmla="*/ 2924066 h 2979245"/>
              <a:gd name="connsiteX29" fmla="*/ 3686503 w 8091213"/>
              <a:gd name="connsiteY29" fmla="*/ 2608755 h 2979245"/>
              <a:gd name="connsiteX30" fmla="*/ 3607675 w 8091213"/>
              <a:gd name="connsiteY30" fmla="*/ 2719114 h 2979245"/>
              <a:gd name="connsiteX31" fmla="*/ 3481551 w 8091213"/>
              <a:gd name="connsiteY31" fmla="*/ 2687583 h 2979245"/>
              <a:gd name="connsiteX32" fmla="*/ 3465786 w 8091213"/>
              <a:gd name="connsiteY32" fmla="*/ 2561459 h 2979245"/>
              <a:gd name="connsiteX33" fmla="*/ 3402724 w 8091213"/>
              <a:gd name="connsiteY33" fmla="*/ 2482631 h 2979245"/>
              <a:gd name="connsiteX34" fmla="*/ 3371193 w 8091213"/>
              <a:gd name="connsiteY34" fmla="*/ 2261914 h 2979245"/>
              <a:gd name="connsiteX35" fmla="*/ 2819399 w 8091213"/>
              <a:gd name="connsiteY35" fmla="*/ 2230383 h 2979245"/>
              <a:gd name="connsiteX36" fmla="*/ 2551386 w 8091213"/>
              <a:gd name="connsiteY36" fmla="*/ 2372273 h 2979245"/>
              <a:gd name="connsiteX37" fmla="*/ 2330668 w 8091213"/>
              <a:gd name="connsiteY37" fmla="*/ 2482631 h 2979245"/>
              <a:gd name="connsiteX38" fmla="*/ 2220310 w 8091213"/>
              <a:gd name="connsiteY38" fmla="*/ 2482631 h 2979245"/>
              <a:gd name="connsiteX39" fmla="*/ 2362199 w 8091213"/>
              <a:gd name="connsiteY39" fmla="*/ 2135790 h 2979245"/>
              <a:gd name="connsiteX40" fmla="*/ 2393730 w 8091213"/>
              <a:gd name="connsiteY40" fmla="*/ 1867776 h 2979245"/>
              <a:gd name="connsiteX41" fmla="*/ 2472558 w 8091213"/>
              <a:gd name="connsiteY41" fmla="*/ 1757417 h 2979245"/>
              <a:gd name="connsiteX42" fmla="*/ 2535620 w 8091213"/>
              <a:gd name="connsiteY42" fmla="*/ 1615528 h 2979245"/>
              <a:gd name="connsiteX43" fmla="*/ 2078420 w 8091213"/>
              <a:gd name="connsiteY43" fmla="*/ 1757417 h 2979245"/>
              <a:gd name="connsiteX44" fmla="*/ 1037896 w 8091213"/>
              <a:gd name="connsiteY44" fmla="*/ 2214617 h 2979245"/>
              <a:gd name="connsiteX45" fmla="*/ 486103 w 8091213"/>
              <a:gd name="connsiteY45" fmla="*/ 2277679 h 2979245"/>
              <a:gd name="connsiteX46" fmla="*/ 170793 w 8091213"/>
              <a:gd name="connsiteY46" fmla="*/ 2309211 h 2979245"/>
              <a:gd name="connsiteX47" fmla="*/ 170793 w 8091213"/>
              <a:gd name="connsiteY47" fmla="*/ 2135790 h 2979245"/>
              <a:gd name="connsiteX0" fmla="*/ 170793 w 8091213"/>
              <a:gd name="connsiteY0" fmla="*/ 2135790 h 2979245"/>
              <a:gd name="connsiteX1" fmla="*/ 1195551 w 8091213"/>
              <a:gd name="connsiteY1" fmla="*/ 1804714 h 2979245"/>
              <a:gd name="connsiteX2" fmla="*/ 2504089 w 8091213"/>
              <a:gd name="connsiteY2" fmla="*/ 1268686 h 2979245"/>
              <a:gd name="connsiteX3" fmla="*/ 2882461 w 8091213"/>
              <a:gd name="connsiteY3" fmla="*/ 1174093 h 2979245"/>
              <a:gd name="connsiteX4" fmla="*/ 3197772 w 8091213"/>
              <a:gd name="connsiteY4" fmla="*/ 1221390 h 2979245"/>
              <a:gd name="connsiteX5" fmla="*/ 3245068 w 8091213"/>
              <a:gd name="connsiteY5" fmla="*/ 1442107 h 2979245"/>
              <a:gd name="connsiteX6" fmla="*/ 3339661 w 8091213"/>
              <a:gd name="connsiteY6" fmla="*/ 1315983 h 2979245"/>
              <a:gd name="connsiteX7" fmla="*/ 3607675 w 8091213"/>
              <a:gd name="connsiteY7" fmla="*/ 1047969 h 2979245"/>
              <a:gd name="connsiteX8" fmla="*/ 3859924 w 8091213"/>
              <a:gd name="connsiteY8" fmla="*/ 921845 h 2979245"/>
              <a:gd name="connsiteX9" fmla="*/ 3584027 w 8091213"/>
              <a:gd name="connsiteY9" fmla="*/ 769445 h 2979245"/>
              <a:gd name="connsiteX10" fmla="*/ 3507827 w 8091213"/>
              <a:gd name="connsiteY10" fmla="*/ 617045 h 2979245"/>
              <a:gd name="connsiteX11" fmla="*/ 5846379 w 8091213"/>
              <a:gd name="connsiteY11" fmla="*/ 322755 h 2979245"/>
              <a:gd name="connsiteX12" fmla="*/ 6965730 w 8091213"/>
              <a:gd name="connsiteY12" fmla="*/ 165100 h 2979245"/>
              <a:gd name="connsiteX13" fmla="*/ 7659413 w 8091213"/>
              <a:gd name="connsiteY13" fmla="*/ 165100 h 2979245"/>
              <a:gd name="connsiteX14" fmla="*/ 8085082 w 8091213"/>
              <a:gd name="connsiteY14" fmla="*/ 291224 h 2979245"/>
              <a:gd name="connsiteX15" fmla="*/ 7622627 w 8091213"/>
              <a:gd name="connsiteY15" fmla="*/ 1912445 h 2979245"/>
              <a:gd name="connsiteX16" fmla="*/ 7470227 w 8091213"/>
              <a:gd name="connsiteY16" fmla="*/ 1607645 h 2979245"/>
              <a:gd name="connsiteX17" fmla="*/ 7241627 w 8091213"/>
              <a:gd name="connsiteY17" fmla="*/ 1531445 h 2979245"/>
              <a:gd name="connsiteX18" fmla="*/ 6860627 w 8091213"/>
              <a:gd name="connsiteY18" fmla="*/ 1607645 h 2979245"/>
              <a:gd name="connsiteX19" fmla="*/ 6327227 w 8091213"/>
              <a:gd name="connsiteY19" fmla="*/ 1760045 h 2979245"/>
              <a:gd name="connsiteX20" fmla="*/ 6098627 w 8091213"/>
              <a:gd name="connsiteY20" fmla="*/ 2141045 h 2979245"/>
              <a:gd name="connsiteX21" fmla="*/ 5946227 w 8091213"/>
              <a:gd name="connsiteY21" fmla="*/ 2598245 h 2979245"/>
              <a:gd name="connsiteX22" fmla="*/ 5260427 w 8091213"/>
              <a:gd name="connsiteY22" fmla="*/ 2750645 h 2979245"/>
              <a:gd name="connsiteX23" fmla="*/ 4900448 w 8091213"/>
              <a:gd name="connsiteY23" fmla="*/ 2750645 h 2979245"/>
              <a:gd name="connsiteX24" fmla="*/ 4616668 w 8091213"/>
              <a:gd name="connsiteY24" fmla="*/ 2876769 h 2979245"/>
              <a:gd name="connsiteX25" fmla="*/ 4364420 w 8091213"/>
              <a:gd name="connsiteY25" fmla="*/ 2829473 h 2979245"/>
              <a:gd name="connsiteX26" fmla="*/ 4159468 w 8091213"/>
              <a:gd name="connsiteY26" fmla="*/ 2813707 h 2979245"/>
              <a:gd name="connsiteX27" fmla="*/ 3844158 w 8091213"/>
              <a:gd name="connsiteY27" fmla="*/ 2939831 h 2979245"/>
              <a:gd name="connsiteX28" fmla="*/ 3639206 w 8091213"/>
              <a:gd name="connsiteY28" fmla="*/ 2924066 h 2979245"/>
              <a:gd name="connsiteX29" fmla="*/ 3686503 w 8091213"/>
              <a:gd name="connsiteY29" fmla="*/ 2608755 h 2979245"/>
              <a:gd name="connsiteX30" fmla="*/ 3607675 w 8091213"/>
              <a:gd name="connsiteY30" fmla="*/ 2719114 h 2979245"/>
              <a:gd name="connsiteX31" fmla="*/ 3481551 w 8091213"/>
              <a:gd name="connsiteY31" fmla="*/ 2687583 h 2979245"/>
              <a:gd name="connsiteX32" fmla="*/ 3465786 w 8091213"/>
              <a:gd name="connsiteY32" fmla="*/ 2561459 h 2979245"/>
              <a:gd name="connsiteX33" fmla="*/ 3402724 w 8091213"/>
              <a:gd name="connsiteY33" fmla="*/ 2482631 h 2979245"/>
              <a:gd name="connsiteX34" fmla="*/ 3371193 w 8091213"/>
              <a:gd name="connsiteY34" fmla="*/ 2261914 h 2979245"/>
              <a:gd name="connsiteX35" fmla="*/ 2819399 w 8091213"/>
              <a:gd name="connsiteY35" fmla="*/ 2230383 h 2979245"/>
              <a:gd name="connsiteX36" fmla="*/ 2551386 w 8091213"/>
              <a:gd name="connsiteY36" fmla="*/ 2372273 h 2979245"/>
              <a:gd name="connsiteX37" fmla="*/ 2330668 w 8091213"/>
              <a:gd name="connsiteY37" fmla="*/ 2482631 h 2979245"/>
              <a:gd name="connsiteX38" fmla="*/ 2220310 w 8091213"/>
              <a:gd name="connsiteY38" fmla="*/ 2482631 h 2979245"/>
              <a:gd name="connsiteX39" fmla="*/ 2362199 w 8091213"/>
              <a:gd name="connsiteY39" fmla="*/ 2135790 h 2979245"/>
              <a:gd name="connsiteX40" fmla="*/ 2393730 w 8091213"/>
              <a:gd name="connsiteY40" fmla="*/ 1867776 h 2979245"/>
              <a:gd name="connsiteX41" fmla="*/ 2472558 w 8091213"/>
              <a:gd name="connsiteY41" fmla="*/ 1757417 h 2979245"/>
              <a:gd name="connsiteX42" fmla="*/ 2535620 w 8091213"/>
              <a:gd name="connsiteY42" fmla="*/ 1615528 h 2979245"/>
              <a:gd name="connsiteX43" fmla="*/ 2078420 w 8091213"/>
              <a:gd name="connsiteY43" fmla="*/ 1757417 h 2979245"/>
              <a:gd name="connsiteX44" fmla="*/ 1037896 w 8091213"/>
              <a:gd name="connsiteY44" fmla="*/ 2214617 h 2979245"/>
              <a:gd name="connsiteX45" fmla="*/ 486103 w 8091213"/>
              <a:gd name="connsiteY45" fmla="*/ 2277679 h 2979245"/>
              <a:gd name="connsiteX46" fmla="*/ 170793 w 8091213"/>
              <a:gd name="connsiteY46" fmla="*/ 2309211 h 2979245"/>
              <a:gd name="connsiteX47" fmla="*/ 170793 w 8091213"/>
              <a:gd name="connsiteY47" fmla="*/ 2135790 h 2979245"/>
              <a:gd name="connsiteX0" fmla="*/ 170793 w 8091213"/>
              <a:gd name="connsiteY0" fmla="*/ 2135790 h 2979245"/>
              <a:gd name="connsiteX1" fmla="*/ 1195551 w 8091213"/>
              <a:gd name="connsiteY1" fmla="*/ 1804714 h 2979245"/>
              <a:gd name="connsiteX2" fmla="*/ 2504089 w 8091213"/>
              <a:gd name="connsiteY2" fmla="*/ 1268686 h 2979245"/>
              <a:gd name="connsiteX3" fmla="*/ 2882461 w 8091213"/>
              <a:gd name="connsiteY3" fmla="*/ 1174093 h 2979245"/>
              <a:gd name="connsiteX4" fmla="*/ 3197772 w 8091213"/>
              <a:gd name="connsiteY4" fmla="*/ 1221390 h 2979245"/>
              <a:gd name="connsiteX5" fmla="*/ 3245068 w 8091213"/>
              <a:gd name="connsiteY5" fmla="*/ 1442107 h 2979245"/>
              <a:gd name="connsiteX6" fmla="*/ 3339661 w 8091213"/>
              <a:gd name="connsiteY6" fmla="*/ 1315983 h 2979245"/>
              <a:gd name="connsiteX7" fmla="*/ 3607675 w 8091213"/>
              <a:gd name="connsiteY7" fmla="*/ 1047969 h 2979245"/>
              <a:gd name="connsiteX8" fmla="*/ 3859924 w 8091213"/>
              <a:gd name="connsiteY8" fmla="*/ 921845 h 2979245"/>
              <a:gd name="connsiteX9" fmla="*/ 3584027 w 8091213"/>
              <a:gd name="connsiteY9" fmla="*/ 769445 h 2979245"/>
              <a:gd name="connsiteX10" fmla="*/ 3507827 w 8091213"/>
              <a:gd name="connsiteY10" fmla="*/ 617045 h 2979245"/>
              <a:gd name="connsiteX11" fmla="*/ 5260427 w 8091213"/>
              <a:gd name="connsiteY11" fmla="*/ 236045 h 2979245"/>
              <a:gd name="connsiteX12" fmla="*/ 6965730 w 8091213"/>
              <a:gd name="connsiteY12" fmla="*/ 165100 h 2979245"/>
              <a:gd name="connsiteX13" fmla="*/ 7659413 w 8091213"/>
              <a:gd name="connsiteY13" fmla="*/ 165100 h 2979245"/>
              <a:gd name="connsiteX14" fmla="*/ 8085082 w 8091213"/>
              <a:gd name="connsiteY14" fmla="*/ 291224 h 2979245"/>
              <a:gd name="connsiteX15" fmla="*/ 7622627 w 8091213"/>
              <a:gd name="connsiteY15" fmla="*/ 1912445 h 2979245"/>
              <a:gd name="connsiteX16" fmla="*/ 7470227 w 8091213"/>
              <a:gd name="connsiteY16" fmla="*/ 1607645 h 2979245"/>
              <a:gd name="connsiteX17" fmla="*/ 7241627 w 8091213"/>
              <a:gd name="connsiteY17" fmla="*/ 1531445 h 2979245"/>
              <a:gd name="connsiteX18" fmla="*/ 6860627 w 8091213"/>
              <a:gd name="connsiteY18" fmla="*/ 1607645 h 2979245"/>
              <a:gd name="connsiteX19" fmla="*/ 6327227 w 8091213"/>
              <a:gd name="connsiteY19" fmla="*/ 1760045 h 2979245"/>
              <a:gd name="connsiteX20" fmla="*/ 6098627 w 8091213"/>
              <a:gd name="connsiteY20" fmla="*/ 2141045 h 2979245"/>
              <a:gd name="connsiteX21" fmla="*/ 5946227 w 8091213"/>
              <a:gd name="connsiteY21" fmla="*/ 2598245 h 2979245"/>
              <a:gd name="connsiteX22" fmla="*/ 5260427 w 8091213"/>
              <a:gd name="connsiteY22" fmla="*/ 2750645 h 2979245"/>
              <a:gd name="connsiteX23" fmla="*/ 4900448 w 8091213"/>
              <a:gd name="connsiteY23" fmla="*/ 2750645 h 2979245"/>
              <a:gd name="connsiteX24" fmla="*/ 4616668 w 8091213"/>
              <a:gd name="connsiteY24" fmla="*/ 2876769 h 2979245"/>
              <a:gd name="connsiteX25" fmla="*/ 4364420 w 8091213"/>
              <a:gd name="connsiteY25" fmla="*/ 2829473 h 2979245"/>
              <a:gd name="connsiteX26" fmla="*/ 4159468 w 8091213"/>
              <a:gd name="connsiteY26" fmla="*/ 2813707 h 2979245"/>
              <a:gd name="connsiteX27" fmla="*/ 3844158 w 8091213"/>
              <a:gd name="connsiteY27" fmla="*/ 2939831 h 2979245"/>
              <a:gd name="connsiteX28" fmla="*/ 3639206 w 8091213"/>
              <a:gd name="connsiteY28" fmla="*/ 2924066 h 2979245"/>
              <a:gd name="connsiteX29" fmla="*/ 3686503 w 8091213"/>
              <a:gd name="connsiteY29" fmla="*/ 2608755 h 2979245"/>
              <a:gd name="connsiteX30" fmla="*/ 3607675 w 8091213"/>
              <a:gd name="connsiteY30" fmla="*/ 2719114 h 2979245"/>
              <a:gd name="connsiteX31" fmla="*/ 3481551 w 8091213"/>
              <a:gd name="connsiteY31" fmla="*/ 2687583 h 2979245"/>
              <a:gd name="connsiteX32" fmla="*/ 3465786 w 8091213"/>
              <a:gd name="connsiteY32" fmla="*/ 2561459 h 2979245"/>
              <a:gd name="connsiteX33" fmla="*/ 3402724 w 8091213"/>
              <a:gd name="connsiteY33" fmla="*/ 2482631 h 2979245"/>
              <a:gd name="connsiteX34" fmla="*/ 3371193 w 8091213"/>
              <a:gd name="connsiteY34" fmla="*/ 2261914 h 2979245"/>
              <a:gd name="connsiteX35" fmla="*/ 2819399 w 8091213"/>
              <a:gd name="connsiteY35" fmla="*/ 2230383 h 2979245"/>
              <a:gd name="connsiteX36" fmla="*/ 2551386 w 8091213"/>
              <a:gd name="connsiteY36" fmla="*/ 2372273 h 2979245"/>
              <a:gd name="connsiteX37" fmla="*/ 2330668 w 8091213"/>
              <a:gd name="connsiteY37" fmla="*/ 2482631 h 2979245"/>
              <a:gd name="connsiteX38" fmla="*/ 2220310 w 8091213"/>
              <a:gd name="connsiteY38" fmla="*/ 2482631 h 2979245"/>
              <a:gd name="connsiteX39" fmla="*/ 2362199 w 8091213"/>
              <a:gd name="connsiteY39" fmla="*/ 2135790 h 2979245"/>
              <a:gd name="connsiteX40" fmla="*/ 2393730 w 8091213"/>
              <a:gd name="connsiteY40" fmla="*/ 1867776 h 2979245"/>
              <a:gd name="connsiteX41" fmla="*/ 2472558 w 8091213"/>
              <a:gd name="connsiteY41" fmla="*/ 1757417 h 2979245"/>
              <a:gd name="connsiteX42" fmla="*/ 2535620 w 8091213"/>
              <a:gd name="connsiteY42" fmla="*/ 1615528 h 2979245"/>
              <a:gd name="connsiteX43" fmla="*/ 2078420 w 8091213"/>
              <a:gd name="connsiteY43" fmla="*/ 1757417 h 2979245"/>
              <a:gd name="connsiteX44" fmla="*/ 1037896 w 8091213"/>
              <a:gd name="connsiteY44" fmla="*/ 2214617 h 2979245"/>
              <a:gd name="connsiteX45" fmla="*/ 486103 w 8091213"/>
              <a:gd name="connsiteY45" fmla="*/ 2277679 h 2979245"/>
              <a:gd name="connsiteX46" fmla="*/ 170793 w 8091213"/>
              <a:gd name="connsiteY46" fmla="*/ 2309211 h 2979245"/>
              <a:gd name="connsiteX47" fmla="*/ 170793 w 8091213"/>
              <a:gd name="connsiteY47" fmla="*/ 2135790 h 2979245"/>
              <a:gd name="connsiteX0" fmla="*/ 170793 w 8091213"/>
              <a:gd name="connsiteY0" fmla="*/ 2140169 h 2983624"/>
              <a:gd name="connsiteX1" fmla="*/ 1195551 w 8091213"/>
              <a:gd name="connsiteY1" fmla="*/ 1809093 h 2983624"/>
              <a:gd name="connsiteX2" fmla="*/ 2504089 w 8091213"/>
              <a:gd name="connsiteY2" fmla="*/ 1273065 h 2983624"/>
              <a:gd name="connsiteX3" fmla="*/ 2882461 w 8091213"/>
              <a:gd name="connsiteY3" fmla="*/ 1178472 h 2983624"/>
              <a:gd name="connsiteX4" fmla="*/ 3197772 w 8091213"/>
              <a:gd name="connsiteY4" fmla="*/ 1225769 h 2983624"/>
              <a:gd name="connsiteX5" fmla="*/ 3245068 w 8091213"/>
              <a:gd name="connsiteY5" fmla="*/ 1446486 h 2983624"/>
              <a:gd name="connsiteX6" fmla="*/ 3339661 w 8091213"/>
              <a:gd name="connsiteY6" fmla="*/ 1320362 h 2983624"/>
              <a:gd name="connsiteX7" fmla="*/ 3607675 w 8091213"/>
              <a:gd name="connsiteY7" fmla="*/ 1052348 h 2983624"/>
              <a:gd name="connsiteX8" fmla="*/ 3859924 w 8091213"/>
              <a:gd name="connsiteY8" fmla="*/ 926224 h 2983624"/>
              <a:gd name="connsiteX9" fmla="*/ 3584027 w 8091213"/>
              <a:gd name="connsiteY9" fmla="*/ 773824 h 2983624"/>
              <a:gd name="connsiteX10" fmla="*/ 3507827 w 8091213"/>
              <a:gd name="connsiteY10" fmla="*/ 621424 h 2983624"/>
              <a:gd name="connsiteX11" fmla="*/ 5260427 w 8091213"/>
              <a:gd name="connsiteY11" fmla="*/ 240424 h 2983624"/>
              <a:gd name="connsiteX12" fmla="*/ 6936827 w 8091213"/>
              <a:gd name="connsiteY12" fmla="*/ 11824 h 2983624"/>
              <a:gd name="connsiteX13" fmla="*/ 7659413 w 8091213"/>
              <a:gd name="connsiteY13" fmla="*/ 169479 h 2983624"/>
              <a:gd name="connsiteX14" fmla="*/ 8085082 w 8091213"/>
              <a:gd name="connsiteY14" fmla="*/ 295603 h 2983624"/>
              <a:gd name="connsiteX15" fmla="*/ 7622627 w 8091213"/>
              <a:gd name="connsiteY15" fmla="*/ 1916824 h 2983624"/>
              <a:gd name="connsiteX16" fmla="*/ 7470227 w 8091213"/>
              <a:gd name="connsiteY16" fmla="*/ 1612024 h 2983624"/>
              <a:gd name="connsiteX17" fmla="*/ 7241627 w 8091213"/>
              <a:gd name="connsiteY17" fmla="*/ 1535824 h 2983624"/>
              <a:gd name="connsiteX18" fmla="*/ 6860627 w 8091213"/>
              <a:gd name="connsiteY18" fmla="*/ 1612024 h 2983624"/>
              <a:gd name="connsiteX19" fmla="*/ 6327227 w 8091213"/>
              <a:gd name="connsiteY19" fmla="*/ 1764424 h 2983624"/>
              <a:gd name="connsiteX20" fmla="*/ 6098627 w 8091213"/>
              <a:gd name="connsiteY20" fmla="*/ 2145424 h 2983624"/>
              <a:gd name="connsiteX21" fmla="*/ 5946227 w 8091213"/>
              <a:gd name="connsiteY21" fmla="*/ 2602624 h 2983624"/>
              <a:gd name="connsiteX22" fmla="*/ 5260427 w 8091213"/>
              <a:gd name="connsiteY22" fmla="*/ 2755024 h 2983624"/>
              <a:gd name="connsiteX23" fmla="*/ 4900448 w 8091213"/>
              <a:gd name="connsiteY23" fmla="*/ 2755024 h 2983624"/>
              <a:gd name="connsiteX24" fmla="*/ 4616668 w 8091213"/>
              <a:gd name="connsiteY24" fmla="*/ 2881148 h 2983624"/>
              <a:gd name="connsiteX25" fmla="*/ 4364420 w 8091213"/>
              <a:gd name="connsiteY25" fmla="*/ 2833852 h 2983624"/>
              <a:gd name="connsiteX26" fmla="*/ 4159468 w 8091213"/>
              <a:gd name="connsiteY26" fmla="*/ 2818086 h 2983624"/>
              <a:gd name="connsiteX27" fmla="*/ 3844158 w 8091213"/>
              <a:gd name="connsiteY27" fmla="*/ 2944210 h 2983624"/>
              <a:gd name="connsiteX28" fmla="*/ 3639206 w 8091213"/>
              <a:gd name="connsiteY28" fmla="*/ 2928445 h 2983624"/>
              <a:gd name="connsiteX29" fmla="*/ 3686503 w 8091213"/>
              <a:gd name="connsiteY29" fmla="*/ 2613134 h 2983624"/>
              <a:gd name="connsiteX30" fmla="*/ 3607675 w 8091213"/>
              <a:gd name="connsiteY30" fmla="*/ 2723493 h 2983624"/>
              <a:gd name="connsiteX31" fmla="*/ 3481551 w 8091213"/>
              <a:gd name="connsiteY31" fmla="*/ 2691962 h 2983624"/>
              <a:gd name="connsiteX32" fmla="*/ 3465786 w 8091213"/>
              <a:gd name="connsiteY32" fmla="*/ 2565838 h 2983624"/>
              <a:gd name="connsiteX33" fmla="*/ 3402724 w 8091213"/>
              <a:gd name="connsiteY33" fmla="*/ 2487010 h 2983624"/>
              <a:gd name="connsiteX34" fmla="*/ 3371193 w 8091213"/>
              <a:gd name="connsiteY34" fmla="*/ 2266293 h 2983624"/>
              <a:gd name="connsiteX35" fmla="*/ 2819399 w 8091213"/>
              <a:gd name="connsiteY35" fmla="*/ 2234762 h 2983624"/>
              <a:gd name="connsiteX36" fmla="*/ 2551386 w 8091213"/>
              <a:gd name="connsiteY36" fmla="*/ 2376652 h 2983624"/>
              <a:gd name="connsiteX37" fmla="*/ 2330668 w 8091213"/>
              <a:gd name="connsiteY37" fmla="*/ 2487010 h 2983624"/>
              <a:gd name="connsiteX38" fmla="*/ 2220310 w 8091213"/>
              <a:gd name="connsiteY38" fmla="*/ 2487010 h 2983624"/>
              <a:gd name="connsiteX39" fmla="*/ 2362199 w 8091213"/>
              <a:gd name="connsiteY39" fmla="*/ 2140169 h 2983624"/>
              <a:gd name="connsiteX40" fmla="*/ 2393730 w 8091213"/>
              <a:gd name="connsiteY40" fmla="*/ 1872155 h 2983624"/>
              <a:gd name="connsiteX41" fmla="*/ 2472558 w 8091213"/>
              <a:gd name="connsiteY41" fmla="*/ 1761796 h 2983624"/>
              <a:gd name="connsiteX42" fmla="*/ 2535620 w 8091213"/>
              <a:gd name="connsiteY42" fmla="*/ 1619907 h 2983624"/>
              <a:gd name="connsiteX43" fmla="*/ 2078420 w 8091213"/>
              <a:gd name="connsiteY43" fmla="*/ 1761796 h 2983624"/>
              <a:gd name="connsiteX44" fmla="*/ 1037896 w 8091213"/>
              <a:gd name="connsiteY44" fmla="*/ 2218996 h 2983624"/>
              <a:gd name="connsiteX45" fmla="*/ 486103 w 8091213"/>
              <a:gd name="connsiteY45" fmla="*/ 2282058 h 2983624"/>
              <a:gd name="connsiteX46" fmla="*/ 170793 w 8091213"/>
              <a:gd name="connsiteY46" fmla="*/ 2313590 h 2983624"/>
              <a:gd name="connsiteX47" fmla="*/ 170793 w 8091213"/>
              <a:gd name="connsiteY47" fmla="*/ 2140169 h 2983624"/>
              <a:gd name="connsiteX0" fmla="*/ 170793 w 8123182"/>
              <a:gd name="connsiteY0" fmla="*/ 2153745 h 2997200"/>
              <a:gd name="connsiteX1" fmla="*/ 1195551 w 8123182"/>
              <a:gd name="connsiteY1" fmla="*/ 1822669 h 2997200"/>
              <a:gd name="connsiteX2" fmla="*/ 2504089 w 8123182"/>
              <a:gd name="connsiteY2" fmla="*/ 1286641 h 2997200"/>
              <a:gd name="connsiteX3" fmla="*/ 2882461 w 8123182"/>
              <a:gd name="connsiteY3" fmla="*/ 1192048 h 2997200"/>
              <a:gd name="connsiteX4" fmla="*/ 3197772 w 8123182"/>
              <a:gd name="connsiteY4" fmla="*/ 1239345 h 2997200"/>
              <a:gd name="connsiteX5" fmla="*/ 3245068 w 8123182"/>
              <a:gd name="connsiteY5" fmla="*/ 1460062 h 2997200"/>
              <a:gd name="connsiteX6" fmla="*/ 3339661 w 8123182"/>
              <a:gd name="connsiteY6" fmla="*/ 1333938 h 2997200"/>
              <a:gd name="connsiteX7" fmla="*/ 3607675 w 8123182"/>
              <a:gd name="connsiteY7" fmla="*/ 1065924 h 2997200"/>
              <a:gd name="connsiteX8" fmla="*/ 3859924 w 8123182"/>
              <a:gd name="connsiteY8" fmla="*/ 939800 h 2997200"/>
              <a:gd name="connsiteX9" fmla="*/ 3584027 w 8123182"/>
              <a:gd name="connsiteY9" fmla="*/ 787400 h 2997200"/>
              <a:gd name="connsiteX10" fmla="*/ 3507827 w 8123182"/>
              <a:gd name="connsiteY10" fmla="*/ 635000 h 2997200"/>
              <a:gd name="connsiteX11" fmla="*/ 5260427 w 8123182"/>
              <a:gd name="connsiteY11" fmla="*/ 254000 h 2997200"/>
              <a:gd name="connsiteX12" fmla="*/ 6936827 w 8123182"/>
              <a:gd name="connsiteY12" fmla="*/ 25400 h 2997200"/>
              <a:gd name="connsiteX13" fmla="*/ 7851227 w 8123182"/>
              <a:gd name="connsiteY13" fmla="*/ 101600 h 2997200"/>
              <a:gd name="connsiteX14" fmla="*/ 8085082 w 8123182"/>
              <a:gd name="connsiteY14" fmla="*/ 309179 h 2997200"/>
              <a:gd name="connsiteX15" fmla="*/ 7622627 w 8123182"/>
              <a:gd name="connsiteY15" fmla="*/ 1930400 h 2997200"/>
              <a:gd name="connsiteX16" fmla="*/ 7470227 w 8123182"/>
              <a:gd name="connsiteY16" fmla="*/ 1625600 h 2997200"/>
              <a:gd name="connsiteX17" fmla="*/ 7241627 w 8123182"/>
              <a:gd name="connsiteY17" fmla="*/ 1549400 h 2997200"/>
              <a:gd name="connsiteX18" fmla="*/ 6860627 w 8123182"/>
              <a:gd name="connsiteY18" fmla="*/ 1625600 h 2997200"/>
              <a:gd name="connsiteX19" fmla="*/ 6327227 w 8123182"/>
              <a:gd name="connsiteY19" fmla="*/ 1778000 h 2997200"/>
              <a:gd name="connsiteX20" fmla="*/ 6098627 w 8123182"/>
              <a:gd name="connsiteY20" fmla="*/ 2159000 h 2997200"/>
              <a:gd name="connsiteX21" fmla="*/ 5946227 w 8123182"/>
              <a:gd name="connsiteY21" fmla="*/ 2616200 h 2997200"/>
              <a:gd name="connsiteX22" fmla="*/ 5260427 w 8123182"/>
              <a:gd name="connsiteY22" fmla="*/ 2768600 h 2997200"/>
              <a:gd name="connsiteX23" fmla="*/ 4900448 w 8123182"/>
              <a:gd name="connsiteY23" fmla="*/ 2768600 h 2997200"/>
              <a:gd name="connsiteX24" fmla="*/ 4616668 w 8123182"/>
              <a:gd name="connsiteY24" fmla="*/ 2894724 h 2997200"/>
              <a:gd name="connsiteX25" fmla="*/ 4364420 w 8123182"/>
              <a:gd name="connsiteY25" fmla="*/ 2847428 h 2997200"/>
              <a:gd name="connsiteX26" fmla="*/ 4159468 w 8123182"/>
              <a:gd name="connsiteY26" fmla="*/ 2831662 h 2997200"/>
              <a:gd name="connsiteX27" fmla="*/ 3844158 w 8123182"/>
              <a:gd name="connsiteY27" fmla="*/ 2957786 h 2997200"/>
              <a:gd name="connsiteX28" fmla="*/ 3639206 w 8123182"/>
              <a:gd name="connsiteY28" fmla="*/ 2942021 h 2997200"/>
              <a:gd name="connsiteX29" fmla="*/ 3686503 w 8123182"/>
              <a:gd name="connsiteY29" fmla="*/ 2626710 h 2997200"/>
              <a:gd name="connsiteX30" fmla="*/ 3607675 w 8123182"/>
              <a:gd name="connsiteY30" fmla="*/ 2737069 h 2997200"/>
              <a:gd name="connsiteX31" fmla="*/ 3481551 w 8123182"/>
              <a:gd name="connsiteY31" fmla="*/ 2705538 h 2997200"/>
              <a:gd name="connsiteX32" fmla="*/ 3465786 w 8123182"/>
              <a:gd name="connsiteY32" fmla="*/ 2579414 h 2997200"/>
              <a:gd name="connsiteX33" fmla="*/ 3402724 w 8123182"/>
              <a:gd name="connsiteY33" fmla="*/ 2500586 h 2997200"/>
              <a:gd name="connsiteX34" fmla="*/ 3371193 w 8123182"/>
              <a:gd name="connsiteY34" fmla="*/ 2279869 h 2997200"/>
              <a:gd name="connsiteX35" fmla="*/ 2819399 w 8123182"/>
              <a:gd name="connsiteY35" fmla="*/ 2248338 h 2997200"/>
              <a:gd name="connsiteX36" fmla="*/ 2551386 w 8123182"/>
              <a:gd name="connsiteY36" fmla="*/ 2390228 h 2997200"/>
              <a:gd name="connsiteX37" fmla="*/ 2330668 w 8123182"/>
              <a:gd name="connsiteY37" fmla="*/ 2500586 h 2997200"/>
              <a:gd name="connsiteX38" fmla="*/ 2220310 w 8123182"/>
              <a:gd name="connsiteY38" fmla="*/ 2500586 h 2997200"/>
              <a:gd name="connsiteX39" fmla="*/ 2362199 w 8123182"/>
              <a:gd name="connsiteY39" fmla="*/ 2153745 h 2997200"/>
              <a:gd name="connsiteX40" fmla="*/ 2393730 w 8123182"/>
              <a:gd name="connsiteY40" fmla="*/ 1885731 h 2997200"/>
              <a:gd name="connsiteX41" fmla="*/ 2472558 w 8123182"/>
              <a:gd name="connsiteY41" fmla="*/ 1775372 h 2997200"/>
              <a:gd name="connsiteX42" fmla="*/ 2535620 w 8123182"/>
              <a:gd name="connsiteY42" fmla="*/ 1633483 h 2997200"/>
              <a:gd name="connsiteX43" fmla="*/ 2078420 w 8123182"/>
              <a:gd name="connsiteY43" fmla="*/ 1775372 h 2997200"/>
              <a:gd name="connsiteX44" fmla="*/ 1037896 w 8123182"/>
              <a:gd name="connsiteY44" fmla="*/ 2232572 h 2997200"/>
              <a:gd name="connsiteX45" fmla="*/ 486103 w 8123182"/>
              <a:gd name="connsiteY45" fmla="*/ 2295634 h 2997200"/>
              <a:gd name="connsiteX46" fmla="*/ 170793 w 8123182"/>
              <a:gd name="connsiteY46" fmla="*/ 2327166 h 2997200"/>
              <a:gd name="connsiteX47" fmla="*/ 170793 w 8123182"/>
              <a:gd name="connsiteY47" fmla="*/ 2153745 h 2997200"/>
              <a:gd name="connsiteX0" fmla="*/ 170793 w 8422726"/>
              <a:gd name="connsiteY0" fmla="*/ 2280745 h 3124200"/>
              <a:gd name="connsiteX1" fmla="*/ 1195551 w 8422726"/>
              <a:gd name="connsiteY1" fmla="*/ 1949669 h 3124200"/>
              <a:gd name="connsiteX2" fmla="*/ 2504089 w 8422726"/>
              <a:gd name="connsiteY2" fmla="*/ 1413641 h 3124200"/>
              <a:gd name="connsiteX3" fmla="*/ 2882461 w 8422726"/>
              <a:gd name="connsiteY3" fmla="*/ 1319048 h 3124200"/>
              <a:gd name="connsiteX4" fmla="*/ 3197772 w 8422726"/>
              <a:gd name="connsiteY4" fmla="*/ 1366345 h 3124200"/>
              <a:gd name="connsiteX5" fmla="*/ 3245068 w 8422726"/>
              <a:gd name="connsiteY5" fmla="*/ 1587062 h 3124200"/>
              <a:gd name="connsiteX6" fmla="*/ 3339661 w 8422726"/>
              <a:gd name="connsiteY6" fmla="*/ 1460938 h 3124200"/>
              <a:gd name="connsiteX7" fmla="*/ 3607675 w 8422726"/>
              <a:gd name="connsiteY7" fmla="*/ 1192924 h 3124200"/>
              <a:gd name="connsiteX8" fmla="*/ 3859924 w 8422726"/>
              <a:gd name="connsiteY8" fmla="*/ 1066800 h 3124200"/>
              <a:gd name="connsiteX9" fmla="*/ 3584027 w 8422726"/>
              <a:gd name="connsiteY9" fmla="*/ 914400 h 3124200"/>
              <a:gd name="connsiteX10" fmla="*/ 3507827 w 8422726"/>
              <a:gd name="connsiteY10" fmla="*/ 762000 h 3124200"/>
              <a:gd name="connsiteX11" fmla="*/ 5260427 w 8422726"/>
              <a:gd name="connsiteY11" fmla="*/ 381000 h 3124200"/>
              <a:gd name="connsiteX12" fmla="*/ 6936827 w 8422726"/>
              <a:gd name="connsiteY12" fmla="*/ 152400 h 3124200"/>
              <a:gd name="connsiteX13" fmla="*/ 7851227 w 8422726"/>
              <a:gd name="connsiteY13" fmla="*/ 228600 h 3124200"/>
              <a:gd name="connsiteX14" fmla="*/ 8384626 w 8422726"/>
              <a:gd name="connsiteY14" fmla="*/ 304800 h 3124200"/>
              <a:gd name="connsiteX15" fmla="*/ 7622627 w 8422726"/>
              <a:gd name="connsiteY15" fmla="*/ 2057400 h 3124200"/>
              <a:gd name="connsiteX16" fmla="*/ 7470227 w 8422726"/>
              <a:gd name="connsiteY16" fmla="*/ 1752600 h 3124200"/>
              <a:gd name="connsiteX17" fmla="*/ 7241627 w 8422726"/>
              <a:gd name="connsiteY17" fmla="*/ 1676400 h 3124200"/>
              <a:gd name="connsiteX18" fmla="*/ 6860627 w 8422726"/>
              <a:gd name="connsiteY18" fmla="*/ 1752600 h 3124200"/>
              <a:gd name="connsiteX19" fmla="*/ 6327227 w 8422726"/>
              <a:gd name="connsiteY19" fmla="*/ 1905000 h 3124200"/>
              <a:gd name="connsiteX20" fmla="*/ 6098627 w 8422726"/>
              <a:gd name="connsiteY20" fmla="*/ 2286000 h 3124200"/>
              <a:gd name="connsiteX21" fmla="*/ 5946227 w 8422726"/>
              <a:gd name="connsiteY21" fmla="*/ 2743200 h 3124200"/>
              <a:gd name="connsiteX22" fmla="*/ 5260427 w 8422726"/>
              <a:gd name="connsiteY22" fmla="*/ 2895600 h 3124200"/>
              <a:gd name="connsiteX23" fmla="*/ 4900448 w 8422726"/>
              <a:gd name="connsiteY23" fmla="*/ 2895600 h 3124200"/>
              <a:gd name="connsiteX24" fmla="*/ 4616668 w 8422726"/>
              <a:gd name="connsiteY24" fmla="*/ 3021724 h 3124200"/>
              <a:gd name="connsiteX25" fmla="*/ 4364420 w 8422726"/>
              <a:gd name="connsiteY25" fmla="*/ 2974428 h 3124200"/>
              <a:gd name="connsiteX26" fmla="*/ 4159468 w 8422726"/>
              <a:gd name="connsiteY26" fmla="*/ 2958662 h 3124200"/>
              <a:gd name="connsiteX27" fmla="*/ 3844158 w 8422726"/>
              <a:gd name="connsiteY27" fmla="*/ 3084786 h 3124200"/>
              <a:gd name="connsiteX28" fmla="*/ 3639206 w 8422726"/>
              <a:gd name="connsiteY28" fmla="*/ 3069021 h 3124200"/>
              <a:gd name="connsiteX29" fmla="*/ 3686503 w 8422726"/>
              <a:gd name="connsiteY29" fmla="*/ 2753710 h 3124200"/>
              <a:gd name="connsiteX30" fmla="*/ 3607675 w 8422726"/>
              <a:gd name="connsiteY30" fmla="*/ 2864069 h 3124200"/>
              <a:gd name="connsiteX31" fmla="*/ 3481551 w 8422726"/>
              <a:gd name="connsiteY31" fmla="*/ 2832538 h 3124200"/>
              <a:gd name="connsiteX32" fmla="*/ 3465786 w 8422726"/>
              <a:gd name="connsiteY32" fmla="*/ 2706414 h 3124200"/>
              <a:gd name="connsiteX33" fmla="*/ 3402724 w 8422726"/>
              <a:gd name="connsiteY33" fmla="*/ 2627586 h 3124200"/>
              <a:gd name="connsiteX34" fmla="*/ 3371193 w 8422726"/>
              <a:gd name="connsiteY34" fmla="*/ 2406869 h 3124200"/>
              <a:gd name="connsiteX35" fmla="*/ 2819399 w 8422726"/>
              <a:gd name="connsiteY35" fmla="*/ 2375338 h 3124200"/>
              <a:gd name="connsiteX36" fmla="*/ 2551386 w 8422726"/>
              <a:gd name="connsiteY36" fmla="*/ 2517228 h 3124200"/>
              <a:gd name="connsiteX37" fmla="*/ 2330668 w 8422726"/>
              <a:gd name="connsiteY37" fmla="*/ 2627586 h 3124200"/>
              <a:gd name="connsiteX38" fmla="*/ 2220310 w 8422726"/>
              <a:gd name="connsiteY38" fmla="*/ 2627586 h 3124200"/>
              <a:gd name="connsiteX39" fmla="*/ 2362199 w 8422726"/>
              <a:gd name="connsiteY39" fmla="*/ 2280745 h 3124200"/>
              <a:gd name="connsiteX40" fmla="*/ 2393730 w 8422726"/>
              <a:gd name="connsiteY40" fmla="*/ 2012731 h 3124200"/>
              <a:gd name="connsiteX41" fmla="*/ 2472558 w 8422726"/>
              <a:gd name="connsiteY41" fmla="*/ 1902372 h 3124200"/>
              <a:gd name="connsiteX42" fmla="*/ 2535620 w 8422726"/>
              <a:gd name="connsiteY42" fmla="*/ 1760483 h 3124200"/>
              <a:gd name="connsiteX43" fmla="*/ 2078420 w 8422726"/>
              <a:gd name="connsiteY43" fmla="*/ 1902372 h 3124200"/>
              <a:gd name="connsiteX44" fmla="*/ 1037896 w 8422726"/>
              <a:gd name="connsiteY44" fmla="*/ 2359572 h 3124200"/>
              <a:gd name="connsiteX45" fmla="*/ 486103 w 8422726"/>
              <a:gd name="connsiteY45" fmla="*/ 2422634 h 3124200"/>
              <a:gd name="connsiteX46" fmla="*/ 170793 w 8422726"/>
              <a:gd name="connsiteY46" fmla="*/ 2454166 h 3124200"/>
              <a:gd name="connsiteX47" fmla="*/ 170793 w 8422726"/>
              <a:gd name="connsiteY47" fmla="*/ 2280745 h 3124200"/>
              <a:gd name="connsiteX0" fmla="*/ 170793 w 8435426"/>
              <a:gd name="connsiteY0" fmla="*/ 2293445 h 3136900"/>
              <a:gd name="connsiteX1" fmla="*/ 1195551 w 8435426"/>
              <a:gd name="connsiteY1" fmla="*/ 1962369 h 3136900"/>
              <a:gd name="connsiteX2" fmla="*/ 2504089 w 8435426"/>
              <a:gd name="connsiteY2" fmla="*/ 1426341 h 3136900"/>
              <a:gd name="connsiteX3" fmla="*/ 2882461 w 8435426"/>
              <a:gd name="connsiteY3" fmla="*/ 1331748 h 3136900"/>
              <a:gd name="connsiteX4" fmla="*/ 3197772 w 8435426"/>
              <a:gd name="connsiteY4" fmla="*/ 1379045 h 3136900"/>
              <a:gd name="connsiteX5" fmla="*/ 3245068 w 8435426"/>
              <a:gd name="connsiteY5" fmla="*/ 1599762 h 3136900"/>
              <a:gd name="connsiteX6" fmla="*/ 3339661 w 8435426"/>
              <a:gd name="connsiteY6" fmla="*/ 1473638 h 3136900"/>
              <a:gd name="connsiteX7" fmla="*/ 3607675 w 8435426"/>
              <a:gd name="connsiteY7" fmla="*/ 1205624 h 3136900"/>
              <a:gd name="connsiteX8" fmla="*/ 3859924 w 8435426"/>
              <a:gd name="connsiteY8" fmla="*/ 1079500 h 3136900"/>
              <a:gd name="connsiteX9" fmla="*/ 3584027 w 8435426"/>
              <a:gd name="connsiteY9" fmla="*/ 927100 h 3136900"/>
              <a:gd name="connsiteX10" fmla="*/ 3507827 w 8435426"/>
              <a:gd name="connsiteY10" fmla="*/ 774700 h 3136900"/>
              <a:gd name="connsiteX11" fmla="*/ 5260427 w 8435426"/>
              <a:gd name="connsiteY11" fmla="*/ 393700 h 3136900"/>
              <a:gd name="connsiteX12" fmla="*/ 6936827 w 8435426"/>
              <a:gd name="connsiteY12" fmla="*/ 165100 h 3136900"/>
              <a:gd name="connsiteX13" fmla="*/ 7927426 w 8435426"/>
              <a:gd name="connsiteY13" fmla="*/ 165100 h 3136900"/>
              <a:gd name="connsiteX14" fmla="*/ 8384626 w 8435426"/>
              <a:gd name="connsiteY14" fmla="*/ 317500 h 3136900"/>
              <a:gd name="connsiteX15" fmla="*/ 7622627 w 8435426"/>
              <a:gd name="connsiteY15" fmla="*/ 2070100 h 3136900"/>
              <a:gd name="connsiteX16" fmla="*/ 7470227 w 8435426"/>
              <a:gd name="connsiteY16" fmla="*/ 1765300 h 3136900"/>
              <a:gd name="connsiteX17" fmla="*/ 7241627 w 8435426"/>
              <a:gd name="connsiteY17" fmla="*/ 1689100 h 3136900"/>
              <a:gd name="connsiteX18" fmla="*/ 6860627 w 8435426"/>
              <a:gd name="connsiteY18" fmla="*/ 1765300 h 3136900"/>
              <a:gd name="connsiteX19" fmla="*/ 6327227 w 8435426"/>
              <a:gd name="connsiteY19" fmla="*/ 1917700 h 3136900"/>
              <a:gd name="connsiteX20" fmla="*/ 6098627 w 8435426"/>
              <a:gd name="connsiteY20" fmla="*/ 2298700 h 3136900"/>
              <a:gd name="connsiteX21" fmla="*/ 5946227 w 8435426"/>
              <a:gd name="connsiteY21" fmla="*/ 2755900 h 3136900"/>
              <a:gd name="connsiteX22" fmla="*/ 5260427 w 8435426"/>
              <a:gd name="connsiteY22" fmla="*/ 2908300 h 3136900"/>
              <a:gd name="connsiteX23" fmla="*/ 4900448 w 8435426"/>
              <a:gd name="connsiteY23" fmla="*/ 2908300 h 3136900"/>
              <a:gd name="connsiteX24" fmla="*/ 4616668 w 8435426"/>
              <a:gd name="connsiteY24" fmla="*/ 3034424 h 3136900"/>
              <a:gd name="connsiteX25" fmla="*/ 4364420 w 8435426"/>
              <a:gd name="connsiteY25" fmla="*/ 2987128 h 3136900"/>
              <a:gd name="connsiteX26" fmla="*/ 4159468 w 8435426"/>
              <a:gd name="connsiteY26" fmla="*/ 2971362 h 3136900"/>
              <a:gd name="connsiteX27" fmla="*/ 3844158 w 8435426"/>
              <a:gd name="connsiteY27" fmla="*/ 3097486 h 3136900"/>
              <a:gd name="connsiteX28" fmla="*/ 3639206 w 8435426"/>
              <a:gd name="connsiteY28" fmla="*/ 3081721 h 3136900"/>
              <a:gd name="connsiteX29" fmla="*/ 3686503 w 8435426"/>
              <a:gd name="connsiteY29" fmla="*/ 2766410 h 3136900"/>
              <a:gd name="connsiteX30" fmla="*/ 3607675 w 8435426"/>
              <a:gd name="connsiteY30" fmla="*/ 2876769 h 3136900"/>
              <a:gd name="connsiteX31" fmla="*/ 3481551 w 8435426"/>
              <a:gd name="connsiteY31" fmla="*/ 2845238 h 3136900"/>
              <a:gd name="connsiteX32" fmla="*/ 3465786 w 8435426"/>
              <a:gd name="connsiteY32" fmla="*/ 2719114 h 3136900"/>
              <a:gd name="connsiteX33" fmla="*/ 3402724 w 8435426"/>
              <a:gd name="connsiteY33" fmla="*/ 2640286 h 3136900"/>
              <a:gd name="connsiteX34" fmla="*/ 3371193 w 8435426"/>
              <a:gd name="connsiteY34" fmla="*/ 2419569 h 3136900"/>
              <a:gd name="connsiteX35" fmla="*/ 2819399 w 8435426"/>
              <a:gd name="connsiteY35" fmla="*/ 2388038 h 3136900"/>
              <a:gd name="connsiteX36" fmla="*/ 2551386 w 8435426"/>
              <a:gd name="connsiteY36" fmla="*/ 2529928 h 3136900"/>
              <a:gd name="connsiteX37" fmla="*/ 2330668 w 8435426"/>
              <a:gd name="connsiteY37" fmla="*/ 2640286 h 3136900"/>
              <a:gd name="connsiteX38" fmla="*/ 2220310 w 8435426"/>
              <a:gd name="connsiteY38" fmla="*/ 2640286 h 3136900"/>
              <a:gd name="connsiteX39" fmla="*/ 2362199 w 8435426"/>
              <a:gd name="connsiteY39" fmla="*/ 2293445 h 3136900"/>
              <a:gd name="connsiteX40" fmla="*/ 2393730 w 8435426"/>
              <a:gd name="connsiteY40" fmla="*/ 2025431 h 3136900"/>
              <a:gd name="connsiteX41" fmla="*/ 2472558 w 8435426"/>
              <a:gd name="connsiteY41" fmla="*/ 1915072 h 3136900"/>
              <a:gd name="connsiteX42" fmla="*/ 2535620 w 8435426"/>
              <a:gd name="connsiteY42" fmla="*/ 1773183 h 3136900"/>
              <a:gd name="connsiteX43" fmla="*/ 2078420 w 8435426"/>
              <a:gd name="connsiteY43" fmla="*/ 1915072 h 3136900"/>
              <a:gd name="connsiteX44" fmla="*/ 1037896 w 8435426"/>
              <a:gd name="connsiteY44" fmla="*/ 2372272 h 3136900"/>
              <a:gd name="connsiteX45" fmla="*/ 486103 w 8435426"/>
              <a:gd name="connsiteY45" fmla="*/ 2435334 h 3136900"/>
              <a:gd name="connsiteX46" fmla="*/ 170793 w 8435426"/>
              <a:gd name="connsiteY46" fmla="*/ 2466866 h 3136900"/>
              <a:gd name="connsiteX47" fmla="*/ 170793 w 8435426"/>
              <a:gd name="connsiteY47" fmla="*/ 2293445 h 3136900"/>
              <a:gd name="connsiteX0" fmla="*/ 170793 w 8400391"/>
              <a:gd name="connsiteY0" fmla="*/ 2222938 h 3066393"/>
              <a:gd name="connsiteX1" fmla="*/ 1195551 w 8400391"/>
              <a:gd name="connsiteY1" fmla="*/ 1891862 h 3066393"/>
              <a:gd name="connsiteX2" fmla="*/ 2504089 w 8400391"/>
              <a:gd name="connsiteY2" fmla="*/ 1355834 h 3066393"/>
              <a:gd name="connsiteX3" fmla="*/ 2882461 w 8400391"/>
              <a:gd name="connsiteY3" fmla="*/ 1261241 h 3066393"/>
              <a:gd name="connsiteX4" fmla="*/ 3197772 w 8400391"/>
              <a:gd name="connsiteY4" fmla="*/ 1308538 h 3066393"/>
              <a:gd name="connsiteX5" fmla="*/ 3245068 w 8400391"/>
              <a:gd name="connsiteY5" fmla="*/ 1529255 h 3066393"/>
              <a:gd name="connsiteX6" fmla="*/ 3339661 w 8400391"/>
              <a:gd name="connsiteY6" fmla="*/ 1403131 h 3066393"/>
              <a:gd name="connsiteX7" fmla="*/ 3607675 w 8400391"/>
              <a:gd name="connsiteY7" fmla="*/ 1135117 h 3066393"/>
              <a:gd name="connsiteX8" fmla="*/ 3859924 w 8400391"/>
              <a:gd name="connsiteY8" fmla="*/ 1008993 h 3066393"/>
              <a:gd name="connsiteX9" fmla="*/ 3584027 w 8400391"/>
              <a:gd name="connsiteY9" fmla="*/ 856593 h 3066393"/>
              <a:gd name="connsiteX10" fmla="*/ 3507827 w 8400391"/>
              <a:gd name="connsiteY10" fmla="*/ 704193 h 3066393"/>
              <a:gd name="connsiteX11" fmla="*/ 5260427 w 8400391"/>
              <a:gd name="connsiteY11" fmla="*/ 323193 h 3066393"/>
              <a:gd name="connsiteX12" fmla="*/ 6936827 w 8400391"/>
              <a:gd name="connsiteY12" fmla="*/ 94593 h 3066393"/>
              <a:gd name="connsiteX13" fmla="*/ 7927426 w 8400391"/>
              <a:gd name="connsiteY13" fmla="*/ 94593 h 3066393"/>
              <a:gd name="connsiteX14" fmla="*/ 8384626 w 8400391"/>
              <a:gd name="connsiteY14" fmla="*/ 246993 h 3066393"/>
              <a:gd name="connsiteX15" fmla="*/ 7832833 w 8400391"/>
              <a:gd name="connsiteY15" fmla="*/ 1576552 h 3066393"/>
              <a:gd name="connsiteX16" fmla="*/ 7622627 w 8400391"/>
              <a:gd name="connsiteY16" fmla="*/ 1999593 h 3066393"/>
              <a:gd name="connsiteX17" fmla="*/ 7470227 w 8400391"/>
              <a:gd name="connsiteY17" fmla="*/ 1694793 h 3066393"/>
              <a:gd name="connsiteX18" fmla="*/ 7241627 w 8400391"/>
              <a:gd name="connsiteY18" fmla="*/ 1618593 h 3066393"/>
              <a:gd name="connsiteX19" fmla="*/ 6860627 w 8400391"/>
              <a:gd name="connsiteY19" fmla="*/ 1694793 h 3066393"/>
              <a:gd name="connsiteX20" fmla="*/ 6327227 w 8400391"/>
              <a:gd name="connsiteY20" fmla="*/ 1847193 h 3066393"/>
              <a:gd name="connsiteX21" fmla="*/ 6098627 w 8400391"/>
              <a:gd name="connsiteY21" fmla="*/ 2228193 h 3066393"/>
              <a:gd name="connsiteX22" fmla="*/ 5946227 w 8400391"/>
              <a:gd name="connsiteY22" fmla="*/ 2685393 h 3066393"/>
              <a:gd name="connsiteX23" fmla="*/ 5260427 w 8400391"/>
              <a:gd name="connsiteY23" fmla="*/ 2837793 h 3066393"/>
              <a:gd name="connsiteX24" fmla="*/ 4900448 w 8400391"/>
              <a:gd name="connsiteY24" fmla="*/ 2837793 h 3066393"/>
              <a:gd name="connsiteX25" fmla="*/ 4616668 w 8400391"/>
              <a:gd name="connsiteY25" fmla="*/ 2963917 h 3066393"/>
              <a:gd name="connsiteX26" fmla="*/ 4364420 w 8400391"/>
              <a:gd name="connsiteY26" fmla="*/ 2916621 h 3066393"/>
              <a:gd name="connsiteX27" fmla="*/ 4159468 w 8400391"/>
              <a:gd name="connsiteY27" fmla="*/ 2900855 h 3066393"/>
              <a:gd name="connsiteX28" fmla="*/ 3844158 w 8400391"/>
              <a:gd name="connsiteY28" fmla="*/ 3026979 h 3066393"/>
              <a:gd name="connsiteX29" fmla="*/ 3639206 w 8400391"/>
              <a:gd name="connsiteY29" fmla="*/ 3011214 h 3066393"/>
              <a:gd name="connsiteX30" fmla="*/ 3686503 w 8400391"/>
              <a:gd name="connsiteY30" fmla="*/ 2695903 h 3066393"/>
              <a:gd name="connsiteX31" fmla="*/ 3607675 w 8400391"/>
              <a:gd name="connsiteY31" fmla="*/ 2806262 h 3066393"/>
              <a:gd name="connsiteX32" fmla="*/ 3481551 w 8400391"/>
              <a:gd name="connsiteY32" fmla="*/ 2774731 h 3066393"/>
              <a:gd name="connsiteX33" fmla="*/ 3465786 w 8400391"/>
              <a:gd name="connsiteY33" fmla="*/ 2648607 h 3066393"/>
              <a:gd name="connsiteX34" fmla="*/ 3402724 w 8400391"/>
              <a:gd name="connsiteY34" fmla="*/ 2569779 h 3066393"/>
              <a:gd name="connsiteX35" fmla="*/ 3371193 w 8400391"/>
              <a:gd name="connsiteY35" fmla="*/ 2349062 h 3066393"/>
              <a:gd name="connsiteX36" fmla="*/ 2819399 w 8400391"/>
              <a:gd name="connsiteY36" fmla="*/ 2317531 h 3066393"/>
              <a:gd name="connsiteX37" fmla="*/ 2551386 w 8400391"/>
              <a:gd name="connsiteY37" fmla="*/ 2459421 h 3066393"/>
              <a:gd name="connsiteX38" fmla="*/ 2330668 w 8400391"/>
              <a:gd name="connsiteY38" fmla="*/ 2569779 h 3066393"/>
              <a:gd name="connsiteX39" fmla="*/ 2220310 w 8400391"/>
              <a:gd name="connsiteY39" fmla="*/ 2569779 h 3066393"/>
              <a:gd name="connsiteX40" fmla="*/ 2362199 w 8400391"/>
              <a:gd name="connsiteY40" fmla="*/ 2222938 h 3066393"/>
              <a:gd name="connsiteX41" fmla="*/ 2393730 w 8400391"/>
              <a:gd name="connsiteY41" fmla="*/ 1954924 h 3066393"/>
              <a:gd name="connsiteX42" fmla="*/ 2472558 w 8400391"/>
              <a:gd name="connsiteY42" fmla="*/ 1844565 h 3066393"/>
              <a:gd name="connsiteX43" fmla="*/ 2535620 w 8400391"/>
              <a:gd name="connsiteY43" fmla="*/ 1702676 h 3066393"/>
              <a:gd name="connsiteX44" fmla="*/ 2078420 w 8400391"/>
              <a:gd name="connsiteY44" fmla="*/ 1844565 h 3066393"/>
              <a:gd name="connsiteX45" fmla="*/ 1037896 w 8400391"/>
              <a:gd name="connsiteY45" fmla="*/ 2301765 h 3066393"/>
              <a:gd name="connsiteX46" fmla="*/ 486103 w 8400391"/>
              <a:gd name="connsiteY46" fmla="*/ 2364827 h 3066393"/>
              <a:gd name="connsiteX47" fmla="*/ 170793 w 8400391"/>
              <a:gd name="connsiteY47" fmla="*/ 2396359 h 3066393"/>
              <a:gd name="connsiteX48" fmla="*/ 170793 w 8400391"/>
              <a:gd name="connsiteY48" fmla="*/ 2222938 h 3066393"/>
              <a:gd name="connsiteX0" fmla="*/ 170793 w 8400391"/>
              <a:gd name="connsiteY0" fmla="*/ 2222938 h 3066393"/>
              <a:gd name="connsiteX1" fmla="*/ 1195551 w 8400391"/>
              <a:gd name="connsiteY1" fmla="*/ 1891862 h 3066393"/>
              <a:gd name="connsiteX2" fmla="*/ 2504089 w 8400391"/>
              <a:gd name="connsiteY2" fmla="*/ 1355834 h 3066393"/>
              <a:gd name="connsiteX3" fmla="*/ 2882461 w 8400391"/>
              <a:gd name="connsiteY3" fmla="*/ 1261241 h 3066393"/>
              <a:gd name="connsiteX4" fmla="*/ 3197772 w 8400391"/>
              <a:gd name="connsiteY4" fmla="*/ 1308538 h 3066393"/>
              <a:gd name="connsiteX5" fmla="*/ 3245068 w 8400391"/>
              <a:gd name="connsiteY5" fmla="*/ 1529255 h 3066393"/>
              <a:gd name="connsiteX6" fmla="*/ 3339661 w 8400391"/>
              <a:gd name="connsiteY6" fmla="*/ 1403131 h 3066393"/>
              <a:gd name="connsiteX7" fmla="*/ 3607675 w 8400391"/>
              <a:gd name="connsiteY7" fmla="*/ 1135117 h 3066393"/>
              <a:gd name="connsiteX8" fmla="*/ 3859924 w 8400391"/>
              <a:gd name="connsiteY8" fmla="*/ 1008993 h 3066393"/>
              <a:gd name="connsiteX9" fmla="*/ 3584027 w 8400391"/>
              <a:gd name="connsiteY9" fmla="*/ 856593 h 3066393"/>
              <a:gd name="connsiteX10" fmla="*/ 3507827 w 8400391"/>
              <a:gd name="connsiteY10" fmla="*/ 704193 h 3066393"/>
              <a:gd name="connsiteX11" fmla="*/ 5260427 w 8400391"/>
              <a:gd name="connsiteY11" fmla="*/ 323193 h 3066393"/>
              <a:gd name="connsiteX12" fmla="*/ 6936827 w 8400391"/>
              <a:gd name="connsiteY12" fmla="*/ 94593 h 3066393"/>
              <a:gd name="connsiteX13" fmla="*/ 7927426 w 8400391"/>
              <a:gd name="connsiteY13" fmla="*/ 94593 h 3066393"/>
              <a:gd name="connsiteX14" fmla="*/ 8384626 w 8400391"/>
              <a:gd name="connsiteY14" fmla="*/ 246993 h 3066393"/>
              <a:gd name="connsiteX15" fmla="*/ 7832833 w 8400391"/>
              <a:gd name="connsiteY15" fmla="*/ 1576552 h 3066393"/>
              <a:gd name="connsiteX16" fmla="*/ 7974724 w 8400391"/>
              <a:gd name="connsiteY16" fmla="*/ 1261241 h 3066393"/>
              <a:gd name="connsiteX17" fmla="*/ 7622627 w 8400391"/>
              <a:gd name="connsiteY17" fmla="*/ 1999593 h 3066393"/>
              <a:gd name="connsiteX18" fmla="*/ 7470227 w 8400391"/>
              <a:gd name="connsiteY18" fmla="*/ 1694793 h 3066393"/>
              <a:gd name="connsiteX19" fmla="*/ 7241627 w 8400391"/>
              <a:gd name="connsiteY19" fmla="*/ 1618593 h 3066393"/>
              <a:gd name="connsiteX20" fmla="*/ 6860627 w 8400391"/>
              <a:gd name="connsiteY20" fmla="*/ 1694793 h 3066393"/>
              <a:gd name="connsiteX21" fmla="*/ 6327227 w 8400391"/>
              <a:gd name="connsiteY21" fmla="*/ 1847193 h 3066393"/>
              <a:gd name="connsiteX22" fmla="*/ 6098627 w 8400391"/>
              <a:gd name="connsiteY22" fmla="*/ 2228193 h 3066393"/>
              <a:gd name="connsiteX23" fmla="*/ 5946227 w 8400391"/>
              <a:gd name="connsiteY23" fmla="*/ 2685393 h 3066393"/>
              <a:gd name="connsiteX24" fmla="*/ 5260427 w 8400391"/>
              <a:gd name="connsiteY24" fmla="*/ 2837793 h 3066393"/>
              <a:gd name="connsiteX25" fmla="*/ 4900448 w 8400391"/>
              <a:gd name="connsiteY25" fmla="*/ 2837793 h 3066393"/>
              <a:gd name="connsiteX26" fmla="*/ 4616668 w 8400391"/>
              <a:gd name="connsiteY26" fmla="*/ 2963917 h 3066393"/>
              <a:gd name="connsiteX27" fmla="*/ 4364420 w 8400391"/>
              <a:gd name="connsiteY27" fmla="*/ 2916621 h 3066393"/>
              <a:gd name="connsiteX28" fmla="*/ 4159468 w 8400391"/>
              <a:gd name="connsiteY28" fmla="*/ 2900855 h 3066393"/>
              <a:gd name="connsiteX29" fmla="*/ 3844158 w 8400391"/>
              <a:gd name="connsiteY29" fmla="*/ 3026979 h 3066393"/>
              <a:gd name="connsiteX30" fmla="*/ 3639206 w 8400391"/>
              <a:gd name="connsiteY30" fmla="*/ 3011214 h 3066393"/>
              <a:gd name="connsiteX31" fmla="*/ 3686503 w 8400391"/>
              <a:gd name="connsiteY31" fmla="*/ 2695903 h 3066393"/>
              <a:gd name="connsiteX32" fmla="*/ 3607675 w 8400391"/>
              <a:gd name="connsiteY32" fmla="*/ 2806262 h 3066393"/>
              <a:gd name="connsiteX33" fmla="*/ 3481551 w 8400391"/>
              <a:gd name="connsiteY33" fmla="*/ 2774731 h 3066393"/>
              <a:gd name="connsiteX34" fmla="*/ 3465786 w 8400391"/>
              <a:gd name="connsiteY34" fmla="*/ 2648607 h 3066393"/>
              <a:gd name="connsiteX35" fmla="*/ 3402724 w 8400391"/>
              <a:gd name="connsiteY35" fmla="*/ 2569779 h 3066393"/>
              <a:gd name="connsiteX36" fmla="*/ 3371193 w 8400391"/>
              <a:gd name="connsiteY36" fmla="*/ 2349062 h 3066393"/>
              <a:gd name="connsiteX37" fmla="*/ 2819399 w 8400391"/>
              <a:gd name="connsiteY37" fmla="*/ 2317531 h 3066393"/>
              <a:gd name="connsiteX38" fmla="*/ 2551386 w 8400391"/>
              <a:gd name="connsiteY38" fmla="*/ 2459421 h 3066393"/>
              <a:gd name="connsiteX39" fmla="*/ 2330668 w 8400391"/>
              <a:gd name="connsiteY39" fmla="*/ 2569779 h 3066393"/>
              <a:gd name="connsiteX40" fmla="*/ 2220310 w 8400391"/>
              <a:gd name="connsiteY40" fmla="*/ 2569779 h 3066393"/>
              <a:gd name="connsiteX41" fmla="*/ 2362199 w 8400391"/>
              <a:gd name="connsiteY41" fmla="*/ 2222938 h 3066393"/>
              <a:gd name="connsiteX42" fmla="*/ 2393730 w 8400391"/>
              <a:gd name="connsiteY42" fmla="*/ 1954924 h 3066393"/>
              <a:gd name="connsiteX43" fmla="*/ 2472558 w 8400391"/>
              <a:gd name="connsiteY43" fmla="*/ 1844565 h 3066393"/>
              <a:gd name="connsiteX44" fmla="*/ 2535620 w 8400391"/>
              <a:gd name="connsiteY44" fmla="*/ 1702676 h 3066393"/>
              <a:gd name="connsiteX45" fmla="*/ 2078420 w 8400391"/>
              <a:gd name="connsiteY45" fmla="*/ 1844565 h 3066393"/>
              <a:gd name="connsiteX46" fmla="*/ 1037896 w 8400391"/>
              <a:gd name="connsiteY46" fmla="*/ 2301765 h 3066393"/>
              <a:gd name="connsiteX47" fmla="*/ 486103 w 8400391"/>
              <a:gd name="connsiteY47" fmla="*/ 2364827 h 3066393"/>
              <a:gd name="connsiteX48" fmla="*/ 170793 w 8400391"/>
              <a:gd name="connsiteY48" fmla="*/ 2396359 h 3066393"/>
              <a:gd name="connsiteX49" fmla="*/ 170793 w 8400391"/>
              <a:gd name="connsiteY49" fmla="*/ 2222938 h 3066393"/>
              <a:gd name="connsiteX0" fmla="*/ 170793 w 8460826"/>
              <a:gd name="connsiteY0" fmla="*/ 2293445 h 3136900"/>
              <a:gd name="connsiteX1" fmla="*/ 1195551 w 8460826"/>
              <a:gd name="connsiteY1" fmla="*/ 1962369 h 3136900"/>
              <a:gd name="connsiteX2" fmla="*/ 2504089 w 8460826"/>
              <a:gd name="connsiteY2" fmla="*/ 1426341 h 3136900"/>
              <a:gd name="connsiteX3" fmla="*/ 2882461 w 8460826"/>
              <a:gd name="connsiteY3" fmla="*/ 1331748 h 3136900"/>
              <a:gd name="connsiteX4" fmla="*/ 3197772 w 8460826"/>
              <a:gd name="connsiteY4" fmla="*/ 1379045 h 3136900"/>
              <a:gd name="connsiteX5" fmla="*/ 3245068 w 8460826"/>
              <a:gd name="connsiteY5" fmla="*/ 1599762 h 3136900"/>
              <a:gd name="connsiteX6" fmla="*/ 3339661 w 8460826"/>
              <a:gd name="connsiteY6" fmla="*/ 1473638 h 3136900"/>
              <a:gd name="connsiteX7" fmla="*/ 3607675 w 8460826"/>
              <a:gd name="connsiteY7" fmla="*/ 1205624 h 3136900"/>
              <a:gd name="connsiteX8" fmla="*/ 3859924 w 8460826"/>
              <a:gd name="connsiteY8" fmla="*/ 1079500 h 3136900"/>
              <a:gd name="connsiteX9" fmla="*/ 3584027 w 8460826"/>
              <a:gd name="connsiteY9" fmla="*/ 927100 h 3136900"/>
              <a:gd name="connsiteX10" fmla="*/ 3507827 w 8460826"/>
              <a:gd name="connsiteY10" fmla="*/ 774700 h 3136900"/>
              <a:gd name="connsiteX11" fmla="*/ 5260427 w 8460826"/>
              <a:gd name="connsiteY11" fmla="*/ 393700 h 3136900"/>
              <a:gd name="connsiteX12" fmla="*/ 6936827 w 8460826"/>
              <a:gd name="connsiteY12" fmla="*/ 165100 h 3136900"/>
              <a:gd name="connsiteX13" fmla="*/ 7927426 w 8460826"/>
              <a:gd name="connsiteY13" fmla="*/ 165100 h 3136900"/>
              <a:gd name="connsiteX14" fmla="*/ 8384626 w 8460826"/>
              <a:gd name="connsiteY14" fmla="*/ 317500 h 3136900"/>
              <a:gd name="connsiteX15" fmla="*/ 8384627 w 8460826"/>
              <a:gd name="connsiteY15" fmla="*/ 2070100 h 3136900"/>
              <a:gd name="connsiteX16" fmla="*/ 7974724 w 8460826"/>
              <a:gd name="connsiteY16" fmla="*/ 1331748 h 3136900"/>
              <a:gd name="connsiteX17" fmla="*/ 7622627 w 8460826"/>
              <a:gd name="connsiteY17" fmla="*/ 2070100 h 3136900"/>
              <a:gd name="connsiteX18" fmla="*/ 7470227 w 8460826"/>
              <a:gd name="connsiteY18" fmla="*/ 1765300 h 3136900"/>
              <a:gd name="connsiteX19" fmla="*/ 7241627 w 8460826"/>
              <a:gd name="connsiteY19" fmla="*/ 1689100 h 3136900"/>
              <a:gd name="connsiteX20" fmla="*/ 6860627 w 8460826"/>
              <a:gd name="connsiteY20" fmla="*/ 1765300 h 3136900"/>
              <a:gd name="connsiteX21" fmla="*/ 6327227 w 8460826"/>
              <a:gd name="connsiteY21" fmla="*/ 1917700 h 3136900"/>
              <a:gd name="connsiteX22" fmla="*/ 6098627 w 8460826"/>
              <a:gd name="connsiteY22" fmla="*/ 2298700 h 3136900"/>
              <a:gd name="connsiteX23" fmla="*/ 5946227 w 8460826"/>
              <a:gd name="connsiteY23" fmla="*/ 2755900 h 3136900"/>
              <a:gd name="connsiteX24" fmla="*/ 5260427 w 8460826"/>
              <a:gd name="connsiteY24" fmla="*/ 2908300 h 3136900"/>
              <a:gd name="connsiteX25" fmla="*/ 4900448 w 8460826"/>
              <a:gd name="connsiteY25" fmla="*/ 2908300 h 3136900"/>
              <a:gd name="connsiteX26" fmla="*/ 4616668 w 8460826"/>
              <a:gd name="connsiteY26" fmla="*/ 3034424 h 3136900"/>
              <a:gd name="connsiteX27" fmla="*/ 4364420 w 8460826"/>
              <a:gd name="connsiteY27" fmla="*/ 2987128 h 3136900"/>
              <a:gd name="connsiteX28" fmla="*/ 4159468 w 8460826"/>
              <a:gd name="connsiteY28" fmla="*/ 2971362 h 3136900"/>
              <a:gd name="connsiteX29" fmla="*/ 3844158 w 8460826"/>
              <a:gd name="connsiteY29" fmla="*/ 3097486 h 3136900"/>
              <a:gd name="connsiteX30" fmla="*/ 3639206 w 8460826"/>
              <a:gd name="connsiteY30" fmla="*/ 3081721 h 3136900"/>
              <a:gd name="connsiteX31" fmla="*/ 3686503 w 8460826"/>
              <a:gd name="connsiteY31" fmla="*/ 2766410 h 3136900"/>
              <a:gd name="connsiteX32" fmla="*/ 3607675 w 8460826"/>
              <a:gd name="connsiteY32" fmla="*/ 2876769 h 3136900"/>
              <a:gd name="connsiteX33" fmla="*/ 3481551 w 8460826"/>
              <a:gd name="connsiteY33" fmla="*/ 2845238 h 3136900"/>
              <a:gd name="connsiteX34" fmla="*/ 3465786 w 8460826"/>
              <a:gd name="connsiteY34" fmla="*/ 2719114 h 3136900"/>
              <a:gd name="connsiteX35" fmla="*/ 3402724 w 8460826"/>
              <a:gd name="connsiteY35" fmla="*/ 2640286 h 3136900"/>
              <a:gd name="connsiteX36" fmla="*/ 3371193 w 8460826"/>
              <a:gd name="connsiteY36" fmla="*/ 2419569 h 3136900"/>
              <a:gd name="connsiteX37" fmla="*/ 2819399 w 8460826"/>
              <a:gd name="connsiteY37" fmla="*/ 2388038 h 3136900"/>
              <a:gd name="connsiteX38" fmla="*/ 2551386 w 8460826"/>
              <a:gd name="connsiteY38" fmla="*/ 2529928 h 3136900"/>
              <a:gd name="connsiteX39" fmla="*/ 2330668 w 8460826"/>
              <a:gd name="connsiteY39" fmla="*/ 2640286 h 3136900"/>
              <a:gd name="connsiteX40" fmla="*/ 2220310 w 8460826"/>
              <a:gd name="connsiteY40" fmla="*/ 2640286 h 3136900"/>
              <a:gd name="connsiteX41" fmla="*/ 2362199 w 8460826"/>
              <a:gd name="connsiteY41" fmla="*/ 2293445 h 3136900"/>
              <a:gd name="connsiteX42" fmla="*/ 2393730 w 8460826"/>
              <a:gd name="connsiteY42" fmla="*/ 2025431 h 3136900"/>
              <a:gd name="connsiteX43" fmla="*/ 2472558 w 8460826"/>
              <a:gd name="connsiteY43" fmla="*/ 1915072 h 3136900"/>
              <a:gd name="connsiteX44" fmla="*/ 2535620 w 8460826"/>
              <a:gd name="connsiteY44" fmla="*/ 1773183 h 3136900"/>
              <a:gd name="connsiteX45" fmla="*/ 2078420 w 8460826"/>
              <a:gd name="connsiteY45" fmla="*/ 1915072 h 3136900"/>
              <a:gd name="connsiteX46" fmla="*/ 1037896 w 8460826"/>
              <a:gd name="connsiteY46" fmla="*/ 2372272 h 3136900"/>
              <a:gd name="connsiteX47" fmla="*/ 486103 w 8460826"/>
              <a:gd name="connsiteY47" fmla="*/ 2435334 h 3136900"/>
              <a:gd name="connsiteX48" fmla="*/ 170793 w 8460826"/>
              <a:gd name="connsiteY48" fmla="*/ 2466866 h 3136900"/>
              <a:gd name="connsiteX49" fmla="*/ 170793 w 8460826"/>
              <a:gd name="connsiteY49" fmla="*/ 2293445 h 3136900"/>
              <a:gd name="connsiteX0" fmla="*/ 170793 w 8460827"/>
              <a:gd name="connsiteY0" fmla="*/ 2293445 h 3136900"/>
              <a:gd name="connsiteX1" fmla="*/ 1195551 w 8460827"/>
              <a:gd name="connsiteY1" fmla="*/ 1962369 h 3136900"/>
              <a:gd name="connsiteX2" fmla="*/ 2504089 w 8460827"/>
              <a:gd name="connsiteY2" fmla="*/ 1426341 h 3136900"/>
              <a:gd name="connsiteX3" fmla="*/ 2882461 w 8460827"/>
              <a:gd name="connsiteY3" fmla="*/ 1331748 h 3136900"/>
              <a:gd name="connsiteX4" fmla="*/ 3197772 w 8460827"/>
              <a:gd name="connsiteY4" fmla="*/ 1379045 h 3136900"/>
              <a:gd name="connsiteX5" fmla="*/ 3245068 w 8460827"/>
              <a:gd name="connsiteY5" fmla="*/ 1599762 h 3136900"/>
              <a:gd name="connsiteX6" fmla="*/ 3339661 w 8460827"/>
              <a:gd name="connsiteY6" fmla="*/ 1473638 h 3136900"/>
              <a:gd name="connsiteX7" fmla="*/ 3607675 w 8460827"/>
              <a:gd name="connsiteY7" fmla="*/ 1205624 h 3136900"/>
              <a:gd name="connsiteX8" fmla="*/ 3859924 w 8460827"/>
              <a:gd name="connsiteY8" fmla="*/ 1079500 h 3136900"/>
              <a:gd name="connsiteX9" fmla="*/ 3584027 w 8460827"/>
              <a:gd name="connsiteY9" fmla="*/ 927100 h 3136900"/>
              <a:gd name="connsiteX10" fmla="*/ 3507827 w 8460827"/>
              <a:gd name="connsiteY10" fmla="*/ 774700 h 3136900"/>
              <a:gd name="connsiteX11" fmla="*/ 5260427 w 8460827"/>
              <a:gd name="connsiteY11" fmla="*/ 393700 h 3136900"/>
              <a:gd name="connsiteX12" fmla="*/ 6936827 w 8460827"/>
              <a:gd name="connsiteY12" fmla="*/ 165100 h 3136900"/>
              <a:gd name="connsiteX13" fmla="*/ 7927426 w 8460827"/>
              <a:gd name="connsiteY13" fmla="*/ 165100 h 3136900"/>
              <a:gd name="connsiteX14" fmla="*/ 8384626 w 8460827"/>
              <a:gd name="connsiteY14" fmla="*/ 317500 h 3136900"/>
              <a:gd name="connsiteX15" fmla="*/ 8384627 w 8460827"/>
              <a:gd name="connsiteY15" fmla="*/ 2070100 h 3136900"/>
              <a:gd name="connsiteX16" fmla="*/ 7927426 w 8460827"/>
              <a:gd name="connsiteY16" fmla="*/ 2146300 h 3136900"/>
              <a:gd name="connsiteX17" fmla="*/ 7622627 w 8460827"/>
              <a:gd name="connsiteY17" fmla="*/ 2070100 h 3136900"/>
              <a:gd name="connsiteX18" fmla="*/ 7470227 w 8460827"/>
              <a:gd name="connsiteY18" fmla="*/ 1765300 h 3136900"/>
              <a:gd name="connsiteX19" fmla="*/ 7241627 w 8460827"/>
              <a:gd name="connsiteY19" fmla="*/ 1689100 h 3136900"/>
              <a:gd name="connsiteX20" fmla="*/ 6860627 w 8460827"/>
              <a:gd name="connsiteY20" fmla="*/ 1765300 h 3136900"/>
              <a:gd name="connsiteX21" fmla="*/ 6327227 w 8460827"/>
              <a:gd name="connsiteY21" fmla="*/ 1917700 h 3136900"/>
              <a:gd name="connsiteX22" fmla="*/ 6098627 w 8460827"/>
              <a:gd name="connsiteY22" fmla="*/ 2298700 h 3136900"/>
              <a:gd name="connsiteX23" fmla="*/ 5946227 w 8460827"/>
              <a:gd name="connsiteY23" fmla="*/ 2755900 h 3136900"/>
              <a:gd name="connsiteX24" fmla="*/ 5260427 w 8460827"/>
              <a:gd name="connsiteY24" fmla="*/ 2908300 h 3136900"/>
              <a:gd name="connsiteX25" fmla="*/ 4900448 w 8460827"/>
              <a:gd name="connsiteY25" fmla="*/ 2908300 h 3136900"/>
              <a:gd name="connsiteX26" fmla="*/ 4616668 w 8460827"/>
              <a:gd name="connsiteY26" fmla="*/ 3034424 h 3136900"/>
              <a:gd name="connsiteX27" fmla="*/ 4364420 w 8460827"/>
              <a:gd name="connsiteY27" fmla="*/ 2987128 h 3136900"/>
              <a:gd name="connsiteX28" fmla="*/ 4159468 w 8460827"/>
              <a:gd name="connsiteY28" fmla="*/ 2971362 h 3136900"/>
              <a:gd name="connsiteX29" fmla="*/ 3844158 w 8460827"/>
              <a:gd name="connsiteY29" fmla="*/ 3097486 h 3136900"/>
              <a:gd name="connsiteX30" fmla="*/ 3639206 w 8460827"/>
              <a:gd name="connsiteY30" fmla="*/ 3081721 h 3136900"/>
              <a:gd name="connsiteX31" fmla="*/ 3686503 w 8460827"/>
              <a:gd name="connsiteY31" fmla="*/ 2766410 h 3136900"/>
              <a:gd name="connsiteX32" fmla="*/ 3607675 w 8460827"/>
              <a:gd name="connsiteY32" fmla="*/ 2876769 h 3136900"/>
              <a:gd name="connsiteX33" fmla="*/ 3481551 w 8460827"/>
              <a:gd name="connsiteY33" fmla="*/ 2845238 h 3136900"/>
              <a:gd name="connsiteX34" fmla="*/ 3465786 w 8460827"/>
              <a:gd name="connsiteY34" fmla="*/ 2719114 h 3136900"/>
              <a:gd name="connsiteX35" fmla="*/ 3402724 w 8460827"/>
              <a:gd name="connsiteY35" fmla="*/ 2640286 h 3136900"/>
              <a:gd name="connsiteX36" fmla="*/ 3371193 w 8460827"/>
              <a:gd name="connsiteY36" fmla="*/ 2419569 h 3136900"/>
              <a:gd name="connsiteX37" fmla="*/ 2819399 w 8460827"/>
              <a:gd name="connsiteY37" fmla="*/ 2388038 h 3136900"/>
              <a:gd name="connsiteX38" fmla="*/ 2551386 w 8460827"/>
              <a:gd name="connsiteY38" fmla="*/ 2529928 h 3136900"/>
              <a:gd name="connsiteX39" fmla="*/ 2330668 w 8460827"/>
              <a:gd name="connsiteY39" fmla="*/ 2640286 h 3136900"/>
              <a:gd name="connsiteX40" fmla="*/ 2220310 w 8460827"/>
              <a:gd name="connsiteY40" fmla="*/ 2640286 h 3136900"/>
              <a:gd name="connsiteX41" fmla="*/ 2362199 w 8460827"/>
              <a:gd name="connsiteY41" fmla="*/ 2293445 h 3136900"/>
              <a:gd name="connsiteX42" fmla="*/ 2393730 w 8460827"/>
              <a:gd name="connsiteY42" fmla="*/ 2025431 h 3136900"/>
              <a:gd name="connsiteX43" fmla="*/ 2472558 w 8460827"/>
              <a:gd name="connsiteY43" fmla="*/ 1915072 h 3136900"/>
              <a:gd name="connsiteX44" fmla="*/ 2535620 w 8460827"/>
              <a:gd name="connsiteY44" fmla="*/ 1773183 h 3136900"/>
              <a:gd name="connsiteX45" fmla="*/ 2078420 w 8460827"/>
              <a:gd name="connsiteY45" fmla="*/ 1915072 h 3136900"/>
              <a:gd name="connsiteX46" fmla="*/ 1037896 w 8460827"/>
              <a:gd name="connsiteY46" fmla="*/ 2372272 h 3136900"/>
              <a:gd name="connsiteX47" fmla="*/ 486103 w 8460827"/>
              <a:gd name="connsiteY47" fmla="*/ 2435334 h 3136900"/>
              <a:gd name="connsiteX48" fmla="*/ 170793 w 8460827"/>
              <a:gd name="connsiteY48" fmla="*/ 2466866 h 3136900"/>
              <a:gd name="connsiteX49" fmla="*/ 170793 w 8460827"/>
              <a:gd name="connsiteY49" fmla="*/ 2293445 h 313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460827" h="3136900">
                <a:moveTo>
                  <a:pt x="170793" y="2293445"/>
                </a:moveTo>
                <a:cubicBezTo>
                  <a:pt x="341586" y="2209362"/>
                  <a:pt x="806668" y="2106886"/>
                  <a:pt x="1195551" y="1962369"/>
                </a:cubicBezTo>
                <a:cubicBezTo>
                  <a:pt x="1584434" y="1817852"/>
                  <a:pt x="2222938" y="1531444"/>
                  <a:pt x="2504089" y="1426341"/>
                </a:cubicBezTo>
                <a:cubicBezTo>
                  <a:pt x="2785240" y="1321238"/>
                  <a:pt x="2766847" y="1339631"/>
                  <a:pt x="2882461" y="1331748"/>
                </a:cubicBezTo>
                <a:cubicBezTo>
                  <a:pt x="2998075" y="1323865"/>
                  <a:pt x="3137337" y="1334376"/>
                  <a:pt x="3197772" y="1379045"/>
                </a:cubicBezTo>
                <a:cubicBezTo>
                  <a:pt x="3258207" y="1423714"/>
                  <a:pt x="3221420" y="1583997"/>
                  <a:pt x="3245068" y="1599762"/>
                </a:cubicBezTo>
                <a:cubicBezTo>
                  <a:pt x="3268716" y="1615527"/>
                  <a:pt x="3279227" y="1539328"/>
                  <a:pt x="3339661" y="1473638"/>
                </a:cubicBezTo>
                <a:cubicBezTo>
                  <a:pt x="3400095" y="1407948"/>
                  <a:pt x="3520964" y="1271314"/>
                  <a:pt x="3607675" y="1205624"/>
                </a:cubicBezTo>
                <a:cubicBezTo>
                  <a:pt x="3694386" y="1139934"/>
                  <a:pt x="3863865" y="1125921"/>
                  <a:pt x="3859924" y="1079500"/>
                </a:cubicBezTo>
                <a:cubicBezTo>
                  <a:pt x="3855983" y="1033079"/>
                  <a:pt x="3642710" y="977900"/>
                  <a:pt x="3584027" y="927100"/>
                </a:cubicBezTo>
                <a:cubicBezTo>
                  <a:pt x="3525344" y="876300"/>
                  <a:pt x="3228427" y="863600"/>
                  <a:pt x="3507827" y="774700"/>
                </a:cubicBezTo>
                <a:cubicBezTo>
                  <a:pt x="3787227" y="685800"/>
                  <a:pt x="4688927" y="495300"/>
                  <a:pt x="5260427" y="393700"/>
                </a:cubicBezTo>
                <a:cubicBezTo>
                  <a:pt x="5831927" y="292100"/>
                  <a:pt x="6492327" y="203200"/>
                  <a:pt x="6936827" y="165100"/>
                </a:cubicBezTo>
                <a:cubicBezTo>
                  <a:pt x="7381327" y="127000"/>
                  <a:pt x="7686126" y="139700"/>
                  <a:pt x="7927426" y="165100"/>
                </a:cubicBezTo>
                <a:cubicBezTo>
                  <a:pt x="8168726" y="190500"/>
                  <a:pt x="8308426" y="0"/>
                  <a:pt x="8384626" y="317500"/>
                </a:cubicBezTo>
                <a:cubicBezTo>
                  <a:pt x="8460826" y="635000"/>
                  <a:pt x="8460827" y="1765300"/>
                  <a:pt x="8384627" y="2070100"/>
                </a:cubicBezTo>
                <a:cubicBezTo>
                  <a:pt x="8308427" y="2374900"/>
                  <a:pt x="8054426" y="2146300"/>
                  <a:pt x="7927426" y="2146300"/>
                </a:cubicBezTo>
                <a:cubicBezTo>
                  <a:pt x="7800426" y="2146300"/>
                  <a:pt x="7698827" y="2133600"/>
                  <a:pt x="7622627" y="2070100"/>
                </a:cubicBezTo>
                <a:cubicBezTo>
                  <a:pt x="7546427" y="2006600"/>
                  <a:pt x="7533727" y="1828800"/>
                  <a:pt x="7470227" y="1765300"/>
                </a:cubicBezTo>
                <a:cubicBezTo>
                  <a:pt x="7406727" y="1701800"/>
                  <a:pt x="7343227" y="1689100"/>
                  <a:pt x="7241627" y="1689100"/>
                </a:cubicBezTo>
                <a:cubicBezTo>
                  <a:pt x="7140027" y="1689100"/>
                  <a:pt x="7013027" y="1727200"/>
                  <a:pt x="6860627" y="1765300"/>
                </a:cubicBezTo>
                <a:cubicBezTo>
                  <a:pt x="6708227" y="1803400"/>
                  <a:pt x="6454227" y="1828800"/>
                  <a:pt x="6327227" y="1917700"/>
                </a:cubicBezTo>
                <a:cubicBezTo>
                  <a:pt x="6200227" y="2006600"/>
                  <a:pt x="6162127" y="2159000"/>
                  <a:pt x="6098627" y="2298700"/>
                </a:cubicBezTo>
                <a:cubicBezTo>
                  <a:pt x="6035127" y="2438400"/>
                  <a:pt x="5946227" y="2755900"/>
                  <a:pt x="5946227" y="2755900"/>
                </a:cubicBezTo>
                <a:lnTo>
                  <a:pt x="5260427" y="2908300"/>
                </a:lnTo>
                <a:cubicBezTo>
                  <a:pt x="5165834" y="2971362"/>
                  <a:pt x="5007741" y="2887279"/>
                  <a:pt x="4900448" y="2908300"/>
                </a:cubicBezTo>
                <a:cubicBezTo>
                  <a:pt x="4793155" y="2929321"/>
                  <a:pt x="4706006" y="3021286"/>
                  <a:pt x="4616668" y="3034424"/>
                </a:cubicBezTo>
                <a:cubicBezTo>
                  <a:pt x="4527330" y="3047562"/>
                  <a:pt x="4440620" y="2997638"/>
                  <a:pt x="4364420" y="2987128"/>
                </a:cubicBezTo>
                <a:cubicBezTo>
                  <a:pt x="4288220" y="2976618"/>
                  <a:pt x="4246178" y="2952969"/>
                  <a:pt x="4159468" y="2971362"/>
                </a:cubicBezTo>
                <a:cubicBezTo>
                  <a:pt x="4072758" y="2989755"/>
                  <a:pt x="3930868" y="3079093"/>
                  <a:pt x="3844158" y="3097486"/>
                </a:cubicBezTo>
                <a:cubicBezTo>
                  <a:pt x="3757448" y="3115879"/>
                  <a:pt x="3665482" y="3136900"/>
                  <a:pt x="3639206" y="3081721"/>
                </a:cubicBezTo>
                <a:cubicBezTo>
                  <a:pt x="3612930" y="3026542"/>
                  <a:pt x="3691758" y="2800569"/>
                  <a:pt x="3686503" y="2766410"/>
                </a:cubicBezTo>
                <a:cubicBezTo>
                  <a:pt x="3681248" y="2732251"/>
                  <a:pt x="3641834" y="2863631"/>
                  <a:pt x="3607675" y="2876769"/>
                </a:cubicBezTo>
                <a:cubicBezTo>
                  <a:pt x="3573516" y="2889907"/>
                  <a:pt x="3505199" y="2871514"/>
                  <a:pt x="3481551" y="2845238"/>
                </a:cubicBezTo>
                <a:cubicBezTo>
                  <a:pt x="3457903" y="2818962"/>
                  <a:pt x="3478924" y="2753273"/>
                  <a:pt x="3465786" y="2719114"/>
                </a:cubicBezTo>
                <a:cubicBezTo>
                  <a:pt x="3452648" y="2684955"/>
                  <a:pt x="3418489" y="2690210"/>
                  <a:pt x="3402724" y="2640286"/>
                </a:cubicBezTo>
                <a:cubicBezTo>
                  <a:pt x="3386959" y="2590362"/>
                  <a:pt x="3468414" y="2461610"/>
                  <a:pt x="3371193" y="2419569"/>
                </a:cubicBezTo>
                <a:cubicBezTo>
                  <a:pt x="3273972" y="2377528"/>
                  <a:pt x="2956034" y="2369645"/>
                  <a:pt x="2819399" y="2388038"/>
                </a:cubicBezTo>
                <a:cubicBezTo>
                  <a:pt x="2682765" y="2406431"/>
                  <a:pt x="2632841" y="2487887"/>
                  <a:pt x="2551386" y="2529928"/>
                </a:cubicBezTo>
                <a:cubicBezTo>
                  <a:pt x="2469931" y="2571969"/>
                  <a:pt x="2385847" y="2621893"/>
                  <a:pt x="2330668" y="2640286"/>
                </a:cubicBezTo>
                <a:cubicBezTo>
                  <a:pt x="2275489" y="2658679"/>
                  <a:pt x="2215055" y="2698093"/>
                  <a:pt x="2220310" y="2640286"/>
                </a:cubicBezTo>
                <a:cubicBezTo>
                  <a:pt x="2225565" y="2582479"/>
                  <a:pt x="2333296" y="2395921"/>
                  <a:pt x="2362199" y="2293445"/>
                </a:cubicBezTo>
                <a:cubicBezTo>
                  <a:pt x="2391102" y="2190969"/>
                  <a:pt x="2375337" y="2088493"/>
                  <a:pt x="2393730" y="2025431"/>
                </a:cubicBezTo>
                <a:cubicBezTo>
                  <a:pt x="2412123" y="1962369"/>
                  <a:pt x="2448910" y="1957113"/>
                  <a:pt x="2472558" y="1915072"/>
                </a:cubicBezTo>
                <a:cubicBezTo>
                  <a:pt x="2496206" y="1873031"/>
                  <a:pt x="2601310" y="1773183"/>
                  <a:pt x="2535620" y="1773183"/>
                </a:cubicBezTo>
                <a:cubicBezTo>
                  <a:pt x="2469930" y="1773183"/>
                  <a:pt x="2328041" y="1815224"/>
                  <a:pt x="2078420" y="1915072"/>
                </a:cubicBezTo>
                <a:cubicBezTo>
                  <a:pt x="1828799" y="2014920"/>
                  <a:pt x="1303282" y="2285562"/>
                  <a:pt x="1037896" y="2372272"/>
                </a:cubicBezTo>
                <a:cubicBezTo>
                  <a:pt x="772510" y="2458982"/>
                  <a:pt x="486103" y="2435334"/>
                  <a:pt x="486103" y="2435334"/>
                </a:cubicBezTo>
                <a:cubicBezTo>
                  <a:pt x="341586" y="2451100"/>
                  <a:pt x="225972" y="2487887"/>
                  <a:pt x="170793" y="2466866"/>
                </a:cubicBezTo>
                <a:cubicBezTo>
                  <a:pt x="115614" y="2445845"/>
                  <a:pt x="0" y="2377528"/>
                  <a:pt x="170793" y="2293445"/>
                </a:cubicBez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38100">
            <a:noFill/>
            <a:prstDash val="sysDash"/>
            <a:tailEnd type="arrow"/>
          </a:ln>
          <a:effectLst>
            <a:outerShdw blurRad="228600" dist="88900" dir="72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2293203"/>
            <a:ext cx="14435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Mountain</a:t>
            </a:r>
          </a:p>
          <a:p>
            <a:pPr algn="ctr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Glacier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2209800"/>
            <a:ext cx="1673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Continental</a:t>
            </a:r>
          </a:p>
          <a:p>
            <a:pPr algn="ctr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Glaciers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72334" y="3223559"/>
            <a:ext cx="1747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Ohio River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3124200"/>
            <a:ext cx="1611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Missouri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River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4038600"/>
            <a:ext cx="1916606" cy="954107"/>
          </a:xfrm>
          <a:prstGeom prst="rect">
            <a:avLst/>
          </a:prstGeom>
          <a:solidFill>
            <a:srgbClr val="ACC777">
              <a:alpha val="7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Mississippi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River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957145" y="3200400"/>
            <a:ext cx="1056289" cy="1450428"/>
            <a:chOff x="3957145" y="3200400"/>
            <a:chExt cx="1056289" cy="1450428"/>
          </a:xfrm>
        </p:grpSpPr>
        <p:sp>
          <p:nvSpPr>
            <p:cNvPr id="5" name="Freeform 4"/>
            <p:cNvSpPr/>
            <p:nvPr/>
          </p:nvSpPr>
          <p:spPr>
            <a:xfrm>
              <a:off x="4083269" y="3200400"/>
              <a:ext cx="304800" cy="693683"/>
            </a:xfrm>
            <a:custGeom>
              <a:avLst/>
              <a:gdLst>
                <a:gd name="connsiteX0" fmla="*/ 0 w 304800"/>
                <a:gd name="connsiteY0" fmla="*/ 0 h 693683"/>
                <a:gd name="connsiteX1" fmla="*/ 78828 w 304800"/>
                <a:gd name="connsiteY1" fmla="*/ 47297 h 693683"/>
                <a:gd name="connsiteX2" fmla="*/ 94593 w 304800"/>
                <a:gd name="connsiteY2" fmla="*/ 283779 h 693683"/>
                <a:gd name="connsiteX3" fmla="*/ 173421 w 304800"/>
                <a:gd name="connsiteY3" fmla="*/ 425669 h 693683"/>
                <a:gd name="connsiteX4" fmla="*/ 283779 w 304800"/>
                <a:gd name="connsiteY4" fmla="*/ 536028 h 693683"/>
                <a:gd name="connsiteX5" fmla="*/ 299545 w 304800"/>
                <a:gd name="connsiteY5" fmla="*/ 693683 h 693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" h="693683">
                  <a:moveTo>
                    <a:pt x="0" y="0"/>
                  </a:moveTo>
                  <a:cubicBezTo>
                    <a:pt x="31531" y="0"/>
                    <a:pt x="63063" y="1"/>
                    <a:pt x="78828" y="47297"/>
                  </a:cubicBezTo>
                  <a:cubicBezTo>
                    <a:pt x="94594" y="94594"/>
                    <a:pt x="78827" y="220717"/>
                    <a:pt x="94593" y="283779"/>
                  </a:cubicBezTo>
                  <a:cubicBezTo>
                    <a:pt x="110359" y="346841"/>
                    <a:pt x="141890" y="383628"/>
                    <a:pt x="173421" y="425669"/>
                  </a:cubicBezTo>
                  <a:cubicBezTo>
                    <a:pt x="204952" y="467710"/>
                    <a:pt x="262758" y="491359"/>
                    <a:pt x="283779" y="536028"/>
                  </a:cubicBezTo>
                  <a:cubicBezTo>
                    <a:pt x="304800" y="580697"/>
                    <a:pt x="302172" y="672662"/>
                    <a:pt x="299545" y="693683"/>
                  </a:cubicBezTo>
                </a:path>
              </a:pathLst>
            </a:custGeom>
            <a:ln w="101600">
              <a:solidFill>
                <a:schemeClr val="accent1">
                  <a:lumMod val="75000"/>
                </a:schemeClr>
              </a:solidFill>
            </a:ln>
            <a:effectLst>
              <a:outerShdw dist="50800" dir="72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957145" y="3720662"/>
              <a:ext cx="1056289" cy="930166"/>
            </a:xfrm>
            <a:custGeom>
              <a:avLst/>
              <a:gdLst>
                <a:gd name="connsiteX0" fmla="*/ 1056289 w 1056289"/>
                <a:gd name="connsiteY0" fmla="*/ 0 h 930166"/>
                <a:gd name="connsiteX1" fmla="*/ 804041 w 1056289"/>
                <a:gd name="connsiteY1" fmla="*/ 94593 h 930166"/>
                <a:gd name="connsiteX2" fmla="*/ 614855 w 1056289"/>
                <a:gd name="connsiteY2" fmla="*/ 141890 h 930166"/>
                <a:gd name="connsiteX3" fmla="*/ 504496 w 1056289"/>
                <a:gd name="connsiteY3" fmla="*/ 189186 h 930166"/>
                <a:gd name="connsiteX4" fmla="*/ 409903 w 1056289"/>
                <a:gd name="connsiteY4" fmla="*/ 126124 h 930166"/>
                <a:gd name="connsiteX5" fmla="*/ 299545 w 1056289"/>
                <a:gd name="connsiteY5" fmla="*/ 220717 h 930166"/>
                <a:gd name="connsiteX6" fmla="*/ 204952 w 1056289"/>
                <a:gd name="connsiteY6" fmla="*/ 441435 h 930166"/>
                <a:gd name="connsiteX7" fmla="*/ 110358 w 1056289"/>
                <a:gd name="connsiteY7" fmla="*/ 599090 h 930166"/>
                <a:gd name="connsiteX8" fmla="*/ 63062 w 1056289"/>
                <a:gd name="connsiteY8" fmla="*/ 725214 h 930166"/>
                <a:gd name="connsiteX9" fmla="*/ 63062 w 1056289"/>
                <a:gd name="connsiteY9" fmla="*/ 804041 h 930166"/>
                <a:gd name="connsiteX10" fmla="*/ 0 w 1056289"/>
                <a:gd name="connsiteY10" fmla="*/ 930166 h 930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6289" h="930166">
                  <a:moveTo>
                    <a:pt x="1056289" y="0"/>
                  </a:moveTo>
                  <a:cubicBezTo>
                    <a:pt x="966951" y="35472"/>
                    <a:pt x="877613" y="70945"/>
                    <a:pt x="804041" y="94593"/>
                  </a:cubicBezTo>
                  <a:cubicBezTo>
                    <a:pt x="730469" y="118241"/>
                    <a:pt x="664779" y="126125"/>
                    <a:pt x="614855" y="141890"/>
                  </a:cubicBezTo>
                  <a:cubicBezTo>
                    <a:pt x="564931" y="157655"/>
                    <a:pt x="538655" y="191814"/>
                    <a:pt x="504496" y="189186"/>
                  </a:cubicBezTo>
                  <a:cubicBezTo>
                    <a:pt x="470337" y="186558"/>
                    <a:pt x="444061" y="120869"/>
                    <a:pt x="409903" y="126124"/>
                  </a:cubicBezTo>
                  <a:cubicBezTo>
                    <a:pt x="375745" y="131379"/>
                    <a:pt x="333704" y="168165"/>
                    <a:pt x="299545" y="220717"/>
                  </a:cubicBezTo>
                  <a:cubicBezTo>
                    <a:pt x="265386" y="273269"/>
                    <a:pt x="236483" y="378373"/>
                    <a:pt x="204952" y="441435"/>
                  </a:cubicBezTo>
                  <a:cubicBezTo>
                    <a:pt x="173421" y="504497"/>
                    <a:pt x="134006" y="551794"/>
                    <a:pt x="110358" y="599090"/>
                  </a:cubicBezTo>
                  <a:cubicBezTo>
                    <a:pt x="86710" y="646386"/>
                    <a:pt x="70945" y="691056"/>
                    <a:pt x="63062" y="725214"/>
                  </a:cubicBezTo>
                  <a:cubicBezTo>
                    <a:pt x="55179" y="759372"/>
                    <a:pt x="73572" y="769882"/>
                    <a:pt x="63062" y="804041"/>
                  </a:cubicBezTo>
                  <a:cubicBezTo>
                    <a:pt x="52552" y="838200"/>
                    <a:pt x="26276" y="884183"/>
                    <a:pt x="0" y="930166"/>
                  </a:cubicBezTo>
                </a:path>
              </a:pathLst>
            </a:custGeom>
            <a:ln w="101600">
              <a:solidFill>
                <a:schemeClr val="accent1">
                  <a:lumMod val="75000"/>
                </a:schemeClr>
              </a:solidFill>
            </a:ln>
            <a:effectLst>
              <a:outerShdw dist="50800" dir="3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9144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Northern Temperate Zone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Western Hemisphere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5486400"/>
            <a:ext cx="9144000" cy="646331"/>
          </a:xfrm>
          <a:prstGeom prst="rect">
            <a:avLst/>
          </a:prstGeom>
          <a:solidFill>
            <a:srgbClr val="53B0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Tempus Sans ITC" pitchFamily="82" charset="0"/>
              </a:rPr>
              <a:t>Icy, cold terrain with much glacier cover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257800" y="914400"/>
            <a:ext cx="3886200" cy="914400"/>
            <a:chOff x="5257800" y="914400"/>
            <a:chExt cx="3886200" cy="914400"/>
          </a:xfrm>
        </p:grpSpPr>
        <p:sp>
          <p:nvSpPr>
            <p:cNvPr id="16" name="Rectangle 15"/>
            <p:cNvSpPr/>
            <p:nvPr/>
          </p:nvSpPr>
          <p:spPr>
            <a:xfrm>
              <a:off x="5486400" y="914400"/>
              <a:ext cx="1295400" cy="457200"/>
            </a:xfrm>
            <a:prstGeom prst="rect">
              <a:avLst/>
            </a:prstGeom>
            <a:solidFill>
              <a:schemeClr val="tx1"/>
            </a:solidFill>
            <a:ln w="38100">
              <a:noFill/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72200" y="1295400"/>
              <a:ext cx="1600200" cy="457200"/>
            </a:xfrm>
            <a:prstGeom prst="rect">
              <a:avLst/>
            </a:prstGeom>
            <a:solidFill>
              <a:schemeClr val="tx1"/>
            </a:solidFill>
            <a:ln w="38100">
              <a:noFill/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914400"/>
              <a:ext cx="3886200" cy="914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600" b="1" dirty="0" smtClean="0">
                  <a:solidFill>
                    <a:schemeClr val="bg1"/>
                  </a:solidFill>
                </a:rPr>
                <a:t>Northern Temperate Zone </a:t>
              </a:r>
            </a:p>
            <a:p>
              <a:pPr algn="r"/>
              <a:r>
                <a:rPr lang="en-US" sz="2600" b="1" dirty="0" smtClean="0">
                  <a:solidFill>
                    <a:schemeClr val="bg1"/>
                  </a:solidFill>
                </a:rPr>
                <a:t>Eastern Hemisphere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57116E-6 L -0.79167 -1.57116E-6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 animBg="1"/>
      <p:bldP spid="12" grpId="1" animBg="1"/>
      <p:bldP spid="13" grpId="0"/>
      <p:bldP spid="13" grpId="1"/>
      <p:bldP spid="14" grpId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iceagenow.com/Glacial_Maximum_World_Map.jpg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9039" t="8352" r="8534" b="14474"/>
          <a:stretch>
            <a:fillRect/>
          </a:stretch>
        </p:blipFill>
        <p:spPr bwMode="auto">
          <a:xfrm>
            <a:off x="-7232904" y="905256"/>
            <a:ext cx="18288000" cy="11887200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>
          <a:xfrm>
            <a:off x="3358055" y="4209393"/>
            <a:ext cx="520262" cy="1939159"/>
          </a:xfrm>
          <a:custGeom>
            <a:avLst/>
            <a:gdLst>
              <a:gd name="connsiteX0" fmla="*/ 520262 w 520262"/>
              <a:gd name="connsiteY0" fmla="*/ 1939159 h 1939159"/>
              <a:gd name="connsiteX1" fmla="*/ 441435 w 520262"/>
              <a:gd name="connsiteY1" fmla="*/ 1781504 h 1939159"/>
              <a:gd name="connsiteX2" fmla="*/ 299545 w 520262"/>
              <a:gd name="connsiteY2" fmla="*/ 1655379 h 1939159"/>
              <a:gd name="connsiteX3" fmla="*/ 299545 w 520262"/>
              <a:gd name="connsiteY3" fmla="*/ 1497724 h 1939159"/>
              <a:gd name="connsiteX4" fmla="*/ 315311 w 520262"/>
              <a:gd name="connsiteY4" fmla="*/ 1261241 h 1939159"/>
              <a:gd name="connsiteX5" fmla="*/ 346842 w 520262"/>
              <a:gd name="connsiteY5" fmla="*/ 1008993 h 1939159"/>
              <a:gd name="connsiteX6" fmla="*/ 346842 w 520262"/>
              <a:gd name="connsiteY6" fmla="*/ 930166 h 1939159"/>
              <a:gd name="connsiteX7" fmla="*/ 204952 w 520262"/>
              <a:gd name="connsiteY7" fmla="*/ 930166 h 1939159"/>
              <a:gd name="connsiteX8" fmla="*/ 110359 w 520262"/>
              <a:gd name="connsiteY8" fmla="*/ 930166 h 1939159"/>
              <a:gd name="connsiteX9" fmla="*/ 94593 w 520262"/>
              <a:gd name="connsiteY9" fmla="*/ 804041 h 1939159"/>
              <a:gd name="connsiteX10" fmla="*/ 94593 w 520262"/>
              <a:gd name="connsiteY10" fmla="*/ 662152 h 1939159"/>
              <a:gd name="connsiteX11" fmla="*/ 15766 w 520262"/>
              <a:gd name="connsiteY11" fmla="*/ 551793 h 1939159"/>
              <a:gd name="connsiteX12" fmla="*/ 31531 w 520262"/>
              <a:gd name="connsiteY12" fmla="*/ 425669 h 1939159"/>
              <a:gd name="connsiteX13" fmla="*/ 47297 w 520262"/>
              <a:gd name="connsiteY13" fmla="*/ 283779 h 1939159"/>
              <a:gd name="connsiteX14" fmla="*/ 47297 w 520262"/>
              <a:gd name="connsiteY14" fmla="*/ 204952 h 1939159"/>
              <a:gd name="connsiteX15" fmla="*/ 63062 w 520262"/>
              <a:gd name="connsiteY15" fmla="*/ 141890 h 1939159"/>
              <a:gd name="connsiteX16" fmla="*/ 47297 w 520262"/>
              <a:gd name="connsiteY16" fmla="*/ 63062 h 1939159"/>
              <a:gd name="connsiteX17" fmla="*/ 0 w 520262"/>
              <a:gd name="connsiteY17" fmla="*/ 0 h 193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0262" h="1939159">
                <a:moveTo>
                  <a:pt x="520262" y="1939159"/>
                </a:moveTo>
                <a:cubicBezTo>
                  <a:pt x="499241" y="1883980"/>
                  <a:pt x="478221" y="1828801"/>
                  <a:pt x="441435" y="1781504"/>
                </a:cubicBezTo>
                <a:cubicBezTo>
                  <a:pt x="404649" y="1734207"/>
                  <a:pt x="323193" y="1702676"/>
                  <a:pt x="299545" y="1655379"/>
                </a:cubicBezTo>
                <a:cubicBezTo>
                  <a:pt x="275897" y="1608082"/>
                  <a:pt x="296917" y="1563414"/>
                  <a:pt x="299545" y="1497724"/>
                </a:cubicBezTo>
                <a:cubicBezTo>
                  <a:pt x="302173" y="1432034"/>
                  <a:pt x="307428" y="1342696"/>
                  <a:pt x="315311" y="1261241"/>
                </a:cubicBezTo>
                <a:cubicBezTo>
                  <a:pt x="323194" y="1179786"/>
                  <a:pt x="341587" y="1064172"/>
                  <a:pt x="346842" y="1008993"/>
                </a:cubicBezTo>
                <a:cubicBezTo>
                  <a:pt x="352097" y="953814"/>
                  <a:pt x="370490" y="943304"/>
                  <a:pt x="346842" y="930166"/>
                </a:cubicBezTo>
                <a:cubicBezTo>
                  <a:pt x="323194" y="917028"/>
                  <a:pt x="204952" y="930166"/>
                  <a:pt x="204952" y="930166"/>
                </a:cubicBezTo>
                <a:cubicBezTo>
                  <a:pt x="165538" y="930166"/>
                  <a:pt x="128752" y="951187"/>
                  <a:pt x="110359" y="930166"/>
                </a:cubicBezTo>
                <a:cubicBezTo>
                  <a:pt x="91966" y="909145"/>
                  <a:pt x="97221" y="848710"/>
                  <a:pt x="94593" y="804041"/>
                </a:cubicBezTo>
                <a:cubicBezTo>
                  <a:pt x="91965" y="759372"/>
                  <a:pt x="107731" y="704193"/>
                  <a:pt x="94593" y="662152"/>
                </a:cubicBezTo>
                <a:cubicBezTo>
                  <a:pt x="81455" y="620111"/>
                  <a:pt x="26276" y="591207"/>
                  <a:pt x="15766" y="551793"/>
                </a:cubicBezTo>
                <a:cubicBezTo>
                  <a:pt x="5256" y="512379"/>
                  <a:pt x="26276" y="470338"/>
                  <a:pt x="31531" y="425669"/>
                </a:cubicBezTo>
                <a:cubicBezTo>
                  <a:pt x="36786" y="381000"/>
                  <a:pt x="44669" y="320565"/>
                  <a:pt x="47297" y="283779"/>
                </a:cubicBezTo>
                <a:cubicBezTo>
                  <a:pt x="49925" y="246993"/>
                  <a:pt x="44670" y="228600"/>
                  <a:pt x="47297" y="204952"/>
                </a:cubicBezTo>
                <a:cubicBezTo>
                  <a:pt x="49924" y="181304"/>
                  <a:pt x="63062" y="165538"/>
                  <a:pt x="63062" y="141890"/>
                </a:cubicBezTo>
                <a:cubicBezTo>
                  <a:pt x="63062" y="118242"/>
                  <a:pt x="57807" y="86710"/>
                  <a:pt x="47297" y="63062"/>
                </a:cubicBezTo>
                <a:cubicBezTo>
                  <a:pt x="36787" y="39414"/>
                  <a:pt x="18393" y="19707"/>
                  <a:pt x="0" y="0"/>
                </a:cubicBezTo>
              </a:path>
            </a:pathLst>
          </a:custGeom>
          <a:ln w="101600">
            <a:solidFill>
              <a:srgbClr val="0070C0"/>
            </a:solidFill>
          </a:ln>
          <a:effectLst>
            <a:outerShdw dist="76200" dir="96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673366" y="3752193"/>
            <a:ext cx="693682" cy="567559"/>
            <a:chOff x="3673366" y="3752193"/>
            <a:chExt cx="693682" cy="567559"/>
          </a:xfrm>
        </p:grpSpPr>
        <p:sp>
          <p:nvSpPr>
            <p:cNvPr id="6" name="Freeform 5"/>
            <p:cNvSpPr/>
            <p:nvPr/>
          </p:nvSpPr>
          <p:spPr>
            <a:xfrm>
              <a:off x="3799490" y="3752193"/>
              <a:ext cx="567558" cy="567559"/>
            </a:xfrm>
            <a:custGeom>
              <a:avLst/>
              <a:gdLst>
                <a:gd name="connsiteX0" fmla="*/ 567558 w 567558"/>
                <a:gd name="connsiteY0" fmla="*/ 567559 h 567559"/>
                <a:gd name="connsiteX1" fmla="*/ 504496 w 567558"/>
                <a:gd name="connsiteY1" fmla="*/ 488731 h 567559"/>
                <a:gd name="connsiteX2" fmla="*/ 394138 w 567558"/>
                <a:gd name="connsiteY2" fmla="*/ 331076 h 567559"/>
                <a:gd name="connsiteX3" fmla="*/ 362607 w 567558"/>
                <a:gd name="connsiteY3" fmla="*/ 236483 h 567559"/>
                <a:gd name="connsiteX4" fmla="*/ 268013 w 567558"/>
                <a:gd name="connsiteY4" fmla="*/ 141890 h 567559"/>
                <a:gd name="connsiteX5" fmla="*/ 236482 w 567558"/>
                <a:gd name="connsiteY5" fmla="*/ 94593 h 567559"/>
                <a:gd name="connsiteX6" fmla="*/ 110358 w 567558"/>
                <a:gd name="connsiteY6" fmla="*/ 31531 h 567559"/>
                <a:gd name="connsiteX7" fmla="*/ 0 w 567558"/>
                <a:gd name="connsiteY7" fmla="*/ 0 h 56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558" h="567559">
                  <a:moveTo>
                    <a:pt x="567558" y="567559"/>
                  </a:moveTo>
                  <a:cubicBezTo>
                    <a:pt x="550478" y="547852"/>
                    <a:pt x="533399" y="528145"/>
                    <a:pt x="504496" y="488731"/>
                  </a:cubicBezTo>
                  <a:cubicBezTo>
                    <a:pt x="475593" y="449317"/>
                    <a:pt x="417786" y="373117"/>
                    <a:pt x="394138" y="331076"/>
                  </a:cubicBezTo>
                  <a:cubicBezTo>
                    <a:pt x="370490" y="289035"/>
                    <a:pt x="383628" y="268014"/>
                    <a:pt x="362607" y="236483"/>
                  </a:cubicBezTo>
                  <a:cubicBezTo>
                    <a:pt x="341586" y="204952"/>
                    <a:pt x="289034" y="165538"/>
                    <a:pt x="268013" y="141890"/>
                  </a:cubicBezTo>
                  <a:cubicBezTo>
                    <a:pt x="246992" y="118242"/>
                    <a:pt x="262758" y="112986"/>
                    <a:pt x="236482" y="94593"/>
                  </a:cubicBezTo>
                  <a:cubicBezTo>
                    <a:pt x="210206" y="76200"/>
                    <a:pt x="149772" y="47296"/>
                    <a:pt x="110358" y="31531"/>
                  </a:cubicBezTo>
                  <a:cubicBezTo>
                    <a:pt x="70944" y="15766"/>
                    <a:pt x="35472" y="7883"/>
                    <a:pt x="0" y="0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9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673366" y="3862552"/>
              <a:ext cx="551793" cy="315310"/>
            </a:xfrm>
            <a:custGeom>
              <a:avLst/>
              <a:gdLst>
                <a:gd name="connsiteX0" fmla="*/ 551793 w 551793"/>
                <a:gd name="connsiteY0" fmla="*/ 315310 h 315310"/>
                <a:gd name="connsiteX1" fmla="*/ 362606 w 551793"/>
                <a:gd name="connsiteY1" fmla="*/ 204951 h 315310"/>
                <a:gd name="connsiteX2" fmla="*/ 331075 w 551793"/>
                <a:gd name="connsiteY2" fmla="*/ 110358 h 315310"/>
                <a:gd name="connsiteX3" fmla="*/ 189186 w 551793"/>
                <a:gd name="connsiteY3" fmla="*/ 47296 h 315310"/>
                <a:gd name="connsiteX4" fmla="*/ 0 w 551793"/>
                <a:gd name="connsiteY4" fmla="*/ 0 h 31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1793" h="315310">
                  <a:moveTo>
                    <a:pt x="551793" y="315310"/>
                  </a:moveTo>
                  <a:cubicBezTo>
                    <a:pt x="475592" y="277210"/>
                    <a:pt x="399392" y="239110"/>
                    <a:pt x="362606" y="204951"/>
                  </a:cubicBezTo>
                  <a:cubicBezTo>
                    <a:pt x="325820" y="170792"/>
                    <a:pt x="359978" y="136634"/>
                    <a:pt x="331075" y="110358"/>
                  </a:cubicBezTo>
                  <a:cubicBezTo>
                    <a:pt x="302172" y="84082"/>
                    <a:pt x="244365" y="65689"/>
                    <a:pt x="189186" y="47296"/>
                  </a:cubicBezTo>
                  <a:cubicBezTo>
                    <a:pt x="134007" y="28903"/>
                    <a:pt x="0" y="0"/>
                    <a:pt x="0" y="0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9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>
            <a:off x="5407572" y="4078014"/>
            <a:ext cx="693683" cy="620110"/>
          </a:xfrm>
          <a:custGeom>
            <a:avLst/>
            <a:gdLst>
              <a:gd name="connsiteX0" fmla="*/ 0 w 693683"/>
              <a:gd name="connsiteY0" fmla="*/ 620110 h 620110"/>
              <a:gd name="connsiteX1" fmla="*/ 141890 w 693683"/>
              <a:gd name="connsiteY1" fmla="*/ 399393 h 620110"/>
              <a:gd name="connsiteX2" fmla="*/ 189187 w 693683"/>
              <a:gd name="connsiteY2" fmla="*/ 210207 h 620110"/>
              <a:gd name="connsiteX3" fmla="*/ 331076 w 693683"/>
              <a:gd name="connsiteY3" fmla="*/ 36786 h 620110"/>
              <a:gd name="connsiteX4" fmla="*/ 488731 w 693683"/>
              <a:gd name="connsiteY4" fmla="*/ 5255 h 620110"/>
              <a:gd name="connsiteX5" fmla="*/ 693683 w 693683"/>
              <a:gd name="connsiteY5" fmla="*/ 68317 h 62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3683" h="620110">
                <a:moveTo>
                  <a:pt x="0" y="620110"/>
                </a:moveTo>
                <a:cubicBezTo>
                  <a:pt x="55179" y="543910"/>
                  <a:pt x="110359" y="467710"/>
                  <a:pt x="141890" y="399393"/>
                </a:cubicBezTo>
                <a:cubicBezTo>
                  <a:pt x="173421" y="331076"/>
                  <a:pt x="157656" y="270641"/>
                  <a:pt x="189187" y="210207"/>
                </a:cubicBezTo>
                <a:cubicBezTo>
                  <a:pt x="220718" y="149773"/>
                  <a:pt x="281152" y="70945"/>
                  <a:pt x="331076" y="36786"/>
                </a:cubicBezTo>
                <a:cubicBezTo>
                  <a:pt x="381000" y="2627"/>
                  <a:pt x="428297" y="0"/>
                  <a:pt x="488731" y="5255"/>
                </a:cubicBezTo>
                <a:cubicBezTo>
                  <a:pt x="549166" y="10510"/>
                  <a:pt x="693683" y="68317"/>
                  <a:pt x="693683" y="68317"/>
                </a:cubicBezTo>
              </a:path>
            </a:pathLst>
          </a:custGeom>
          <a:ln w="101600">
            <a:solidFill>
              <a:srgbClr val="0070C0"/>
            </a:solidFill>
          </a:ln>
          <a:effectLst>
            <a:outerShdw dist="76200" dir="96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700345" y="3796863"/>
            <a:ext cx="1844565" cy="1132489"/>
            <a:chOff x="6700345" y="3796863"/>
            <a:chExt cx="1844565" cy="1132489"/>
          </a:xfrm>
        </p:grpSpPr>
        <p:sp>
          <p:nvSpPr>
            <p:cNvPr id="10" name="Freeform 9"/>
            <p:cNvSpPr/>
            <p:nvPr/>
          </p:nvSpPr>
          <p:spPr>
            <a:xfrm>
              <a:off x="6700345" y="4240924"/>
              <a:ext cx="1781503" cy="688428"/>
            </a:xfrm>
            <a:custGeom>
              <a:avLst/>
              <a:gdLst>
                <a:gd name="connsiteX0" fmla="*/ 0 w 1781503"/>
                <a:gd name="connsiteY0" fmla="*/ 47297 h 743607"/>
                <a:gd name="connsiteX1" fmla="*/ 299545 w 1781503"/>
                <a:gd name="connsiteY1" fmla="*/ 268014 h 743607"/>
                <a:gd name="connsiteX2" fmla="*/ 662152 w 1781503"/>
                <a:gd name="connsiteY2" fmla="*/ 394138 h 743607"/>
                <a:gd name="connsiteX3" fmla="*/ 740979 w 1781503"/>
                <a:gd name="connsiteY3" fmla="*/ 662152 h 743607"/>
                <a:gd name="connsiteX4" fmla="*/ 819807 w 1781503"/>
                <a:gd name="connsiteY4" fmla="*/ 725214 h 743607"/>
                <a:gd name="connsiteX5" fmla="*/ 993227 w 1781503"/>
                <a:gd name="connsiteY5" fmla="*/ 551793 h 743607"/>
                <a:gd name="connsiteX6" fmla="*/ 1135117 w 1781503"/>
                <a:gd name="connsiteY6" fmla="*/ 299545 h 743607"/>
                <a:gd name="connsiteX7" fmla="*/ 1308538 w 1781503"/>
                <a:gd name="connsiteY7" fmla="*/ 204952 h 743607"/>
                <a:gd name="connsiteX8" fmla="*/ 1418896 w 1781503"/>
                <a:gd name="connsiteY8" fmla="*/ 78828 h 743607"/>
                <a:gd name="connsiteX9" fmla="*/ 1592317 w 1781503"/>
                <a:gd name="connsiteY9" fmla="*/ 47297 h 743607"/>
                <a:gd name="connsiteX10" fmla="*/ 1781503 w 1781503"/>
                <a:gd name="connsiteY10" fmla="*/ 0 h 743607"/>
                <a:gd name="connsiteX0" fmla="*/ 0 w 1781503"/>
                <a:gd name="connsiteY0" fmla="*/ 47297 h 688428"/>
                <a:gd name="connsiteX1" fmla="*/ 299545 w 1781503"/>
                <a:gd name="connsiteY1" fmla="*/ 268014 h 688428"/>
                <a:gd name="connsiteX2" fmla="*/ 662152 w 1781503"/>
                <a:gd name="connsiteY2" fmla="*/ 394138 h 688428"/>
                <a:gd name="connsiteX3" fmla="*/ 740979 w 1781503"/>
                <a:gd name="connsiteY3" fmla="*/ 662152 h 688428"/>
                <a:gd name="connsiteX4" fmla="*/ 993227 w 1781503"/>
                <a:gd name="connsiteY4" fmla="*/ 551793 h 688428"/>
                <a:gd name="connsiteX5" fmla="*/ 1135117 w 1781503"/>
                <a:gd name="connsiteY5" fmla="*/ 299545 h 688428"/>
                <a:gd name="connsiteX6" fmla="*/ 1308538 w 1781503"/>
                <a:gd name="connsiteY6" fmla="*/ 204952 h 688428"/>
                <a:gd name="connsiteX7" fmla="*/ 1418896 w 1781503"/>
                <a:gd name="connsiteY7" fmla="*/ 78828 h 688428"/>
                <a:gd name="connsiteX8" fmla="*/ 1592317 w 1781503"/>
                <a:gd name="connsiteY8" fmla="*/ 47297 h 688428"/>
                <a:gd name="connsiteX9" fmla="*/ 1781503 w 1781503"/>
                <a:gd name="connsiteY9" fmla="*/ 0 h 68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81503" h="688428">
                  <a:moveTo>
                    <a:pt x="0" y="47297"/>
                  </a:moveTo>
                  <a:cubicBezTo>
                    <a:pt x="94593" y="128752"/>
                    <a:pt x="189186" y="210207"/>
                    <a:pt x="299545" y="268014"/>
                  </a:cubicBezTo>
                  <a:cubicBezTo>
                    <a:pt x="409904" y="325821"/>
                    <a:pt x="588580" y="328448"/>
                    <a:pt x="662152" y="394138"/>
                  </a:cubicBezTo>
                  <a:cubicBezTo>
                    <a:pt x="735724" y="459828"/>
                    <a:pt x="685800" y="635876"/>
                    <a:pt x="740979" y="662152"/>
                  </a:cubicBezTo>
                  <a:cubicBezTo>
                    <a:pt x="796158" y="688428"/>
                    <a:pt x="927537" y="612227"/>
                    <a:pt x="993227" y="551793"/>
                  </a:cubicBezTo>
                  <a:cubicBezTo>
                    <a:pt x="1058917" y="491359"/>
                    <a:pt x="1082565" y="357352"/>
                    <a:pt x="1135117" y="299545"/>
                  </a:cubicBezTo>
                  <a:cubicBezTo>
                    <a:pt x="1187669" y="241738"/>
                    <a:pt x="1261242" y="241738"/>
                    <a:pt x="1308538" y="204952"/>
                  </a:cubicBezTo>
                  <a:cubicBezTo>
                    <a:pt x="1355835" y="168166"/>
                    <a:pt x="1371600" y="105104"/>
                    <a:pt x="1418896" y="78828"/>
                  </a:cubicBezTo>
                  <a:cubicBezTo>
                    <a:pt x="1466192" y="52552"/>
                    <a:pt x="1531883" y="60435"/>
                    <a:pt x="1592317" y="47297"/>
                  </a:cubicBezTo>
                  <a:cubicBezTo>
                    <a:pt x="1652751" y="34159"/>
                    <a:pt x="1717127" y="17079"/>
                    <a:pt x="1781503" y="0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6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952593" y="3796863"/>
              <a:ext cx="1592317" cy="391510"/>
            </a:xfrm>
            <a:custGeom>
              <a:avLst/>
              <a:gdLst>
                <a:gd name="connsiteX0" fmla="*/ 0 w 1592317"/>
                <a:gd name="connsiteY0" fmla="*/ 128751 h 391510"/>
                <a:gd name="connsiteX1" fmla="*/ 378373 w 1592317"/>
                <a:gd name="connsiteY1" fmla="*/ 349468 h 391510"/>
                <a:gd name="connsiteX2" fmla="*/ 614855 w 1592317"/>
                <a:gd name="connsiteY2" fmla="*/ 365234 h 391510"/>
                <a:gd name="connsiteX3" fmla="*/ 662152 w 1592317"/>
                <a:gd name="connsiteY3" fmla="*/ 191813 h 391510"/>
                <a:gd name="connsiteX4" fmla="*/ 851338 w 1592317"/>
                <a:gd name="connsiteY4" fmla="*/ 207578 h 391510"/>
                <a:gd name="connsiteX5" fmla="*/ 977462 w 1592317"/>
                <a:gd name="connsiteY5" fmla="*/ 317937 h 391510"/>
                <a:gd name="connsiteX6" fmla="*/ 1292773 w 1592317"/>
                <a:gd name="connsiteY6" fmla="*/ 317937 h 391510"/>
                <a:gd name="connsiteX7" fmla="*/ 1355835 w 1592317"/>
                <a:gd name="connsiteY7" fmla="*/ 239109 h 391510"/>
                <a:gd name="connsiteX8" fmla="*/ 1513490 w 1592317"/>
                <a:gd name="connsiteY8" fmla="*/ 34158 h 391510"/>
                <a:gd name="connsiteX9" fmla="*/ 1592317 w 1592317"/>
                <a:gd name="connsiteY9" fmla="*/ 34158 h 391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2317" h="391510">
                  <a:moveTo>
                    <a:pt x="0" y="128751"/>
                  </a:moveTo>
                  <a:cubicBezTo>
                    <a:pt x="137948" y="219402"/>
                    <a:pt x="275897" y="310054"/>
                    <a:pt x="378373" y="349468"/>
                  </a:cubicBezTo>
                  <a:cubicBezTo>
                    <a:pt x="480849" y="388882"/>
                    <a:pt x="567559" y="391510"/>
                    <a:pt x="614855" y="365234"/>
                  </a:cubicBezTo>
                  <a:cubicBezTo>
                    <a:pt x="662151" y="338958"/>
                    <a:pt x="622738" y="218089"/>
                    <a:pt x="662152" y="191813"/>
                  </a:cubicBezTo>
                  <a:cubicBezTo>
                    <a:pt x="701566" y="165537"/>
                    <a:pt x="798786" y="186557"/>
                    <a:pt x="851338" y="207578"/>
                  </a:cubicBezTo>
                  <a:cubicBezTo>
                    <a:pt x="903890" y="228599"/>
                    <a:pt x="903890" y="299544"/>
                    <a:pt x="977462" y="317937"/>
                  </a:cubicBezTo>
                  <a:cubicBezTo>
                    <a:pt x="1051034" y="336330"/>
                    <a:pt x="1229711" y="331075"/>
                    <a:pt x="1292773" y="317937"/>
                  </a:cubicBezTo>
                  <a:cubicBezTo>
                    <a:pt x="1355835" y="304799"/>
                    <a:pt x="1319049" y="286406"/>
                    <a:pt x="1355835" y="239109"/>
                  </a:cubicBezTo>
                  <a:cubicBezTo>
                    <a:pt x="1392621" y="191813"/>
                    <a:pt x="1474076" y="68317"/>
                    <a:pt x="1513490" y="34158"/>
                  </a:cubicBezTo>
                  <a:cubicBezTo>
                    <a:pt x="1552904" y="0"/>
                    <a:pt x="1572610" y="17079"/>
                    <a:pt x="1592317" y="34158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48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38400" y="4572000"/>
            <a:ext cx="779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Nile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24200" y="2819400"/>
            <a:ext cx="16759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Tigris &amp;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Euphrates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31106" y="342900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Indus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4876800"/>
            <a:ext cx="1274067" cy="523220"/>
          </a:xfrm>
          <a:prstGeom prst="rect">
            <a:avLst/>
          </a:prstGeom>
          <a:solidFill>
            <a:srgbClr val="ACC777">
              <a:alpha val="8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Ganges</a:t>
            </a:r>
          </a:p>
        </p:txBody>
      </p:sp>
      <p:sp>
        <p:nvSpPr>
          <p:cNvPr id="9" name="Freeform 8"/>
          <p:cNvSpPr/>
          <p:nvPr/>
        </p:nvSpPr>
        <p:spPr>
          <a:xfrm>
            <a:off x="5880538" y="4351283"/>
            <a:ext cx="851338" cy="599089"/>
          </a:xfrm>
          <a:custGeom>
            <a:avLst/>
            <a:gdLst>
              <a:gd name="connsiteX0" fmla="*/ 851338 w 851338"/>
              <a:gd name="connsiteY0" fmla="*/ 599089 h 599089"/>
              <a:gd name="connsiteX1" fmla="*/ 740979 w 851338"/>
              <a:gd name="connsiteY1" fmla="*/ 504496 h 599089"/>
              <a:gd name="connsiteX2" fmla="*/ 488731 w 851338"/>
              <a:gd name="connsiteY2" fmla="*/ 346841 h 599089"/>
              <a:gd name="connsiteX3" fmla="*/ 409903 w 851338"/>
              <a:gd name="connsiteY3" fmla="*/ 252248 h 599089"/>
              <a:gd name="connsiteX4" fmla="*/ 268014 w 851338"/>
              <a:gd name="connsiteY4" fmla="*/ 78827 h 599089"/>
              <a:gd name="connsiteX5" fmla="*/ 0 w 851338"/>
              <a:gd name="connsiteY5" fmla="*/ 0 h 5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338" h="599089">
                <a:moveTo>
                  <a:pt x="851338" y="599089"/>
                </a:moveTo>
                <a:cubicBezTo>
                  <a:pt x="826376" y="572813"/>
                  <a:pt x="801414" y="546537"/>
                  <a:pt x="740979" y="504496"/>
                </a:cubicBezTo>
                <a:cubicBezTo>
                  <a:pt x="680545" y="462455"/>
                  <a:pt x="543910" y="388882"/>
                  <a:pt x="488731" y="346841"/>
                </a:cubicBezTo>
                <a:cubicBezTo>
                  <a:pt x="433552" y="304800"/>
                  <a:pt x="409903" y="252248"/>
                  <a:pt x="409903" y="252248"/>
                </a:cubicBezTo>
                <a:cubicBezTo>
                  <a:pt x="373117" y="207579"/>
                  <a:pt x="336331" y="120868"/>
                  <a:pt x="268014" y="78827"/>
                </a:cubicBezTo>
                <a:cubicBezTo>
                  <a:pt x="199697" y="36786"/>
                  <a:pt x="99848" y="18393"/>
                  <a:pt x="0" y="0"/>
                </a:cubicBezTo>
              </a:path>
            </a:pathLst>
          </a:custGeom>
          <a:ln w="101600">
            <a:solidFill>
              <a:srgbClr val="0070C0"/>
            </a:solidFill>
          </a:ln>
          <a:effectLst>
            <a:outerShdw dist="76200" dir="96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30144" y="2971800"/>
            <a:ext cx="1325812" cy="954107"/>
          </a:xfrm>
          <a:prstGeom prst="rect">
            <a:avLst/>
          </a:prstGeom>
          <a:solidFill>
            <a:srgbClr val="9CBC5C">
              <a:alpha val="77647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Yellow/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Yangtze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257800" y="914400"/>
            <a:ext cx="3886200" cy="914400"/>
            <a:chOff x="5257800" y="914400"/>
            <a:chExt cx="3886200" cy="914400"/>
          </a:xfrm>
        </p:grpSpPr>
        <p:sp>
          <p:nvSpPr>
            <p:cNvPr id="24" name="Rectangle 23"/>
            <p:cNvSpPr/>
            <p:nvPr/>
          </p:nvSpPr>
          <p:spPr>
            <a:xfrm>
              <a:off x="5486400" y="914400"/>
              <a:ext cx="1295400" cy="457200"/>
            </a:xfrm>
            <a:prstGeom prst="rect">
              <a:avLst/>
            </a:prstGeom>
            <a:solidFill>
              <a:schemeClr val="tx1"/>
            </a:solidFill>
            <a:ln w="38100">
              <a:noFill/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72200" y="1295400"/>
              <a:ext cx="1600200" cy="457200"/>
            </a:xfrm>
            <a:prstGeom prst="rect">
              <a:avLst/>
            </a:prstGeom>
            <a:solidFill>
              <a:schemeClr val="tx1"/>
            </a:solidFill>
            <a:ln w="38100">
              <a:noFill/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57800" y="914400"/>
              <a:ext cx="3886200" cy="914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600" b="1" dirty="0" smtClean="0">
                  <a:solidFill>
                    <a:schemeClr val="bg1"/>
                  </a:solidFill>
                </a:rPr>
                <a:t>Northern Temperate Zone </a:t>
              </a:r>
            </a:p>
            <a:p>
              <a:pPr algn="r"/>
              <a:r>
                <a:rPr lang="en-US" sz="2600" b="1" dirty="0" smtClean="0">
                  <a:solidFill>
                    <a:schemeClr val="bg1"/>
                  </a:solidFill>
                </a:rPr>
                <a:t>Eastern Hemisphere</a:t>
              </a:r>
            </a:p>
          </p:txBody>
        </p:sp>
      </p:grpSp>
      <p:sp>
        <p:nvSpPr>
          <p:cNvPr id="4" name="Freeform 3"/>
          <p:cNvSpPr/>
          <p:nvPr/>
        </p:nvSpPr>
        <p:spPr>
          <a:xfrm>
            <a:off x="-627993" y="867104"/>
            <a:ext cx="6813331" cy="2561896"/>
          </a:xfrm>
          <a:custGeom>
            <a:avLst/>
            <a:gdLst>
              <a:gd name="connsiteX0" fmla="*/ 1826172 w 6813331"/>
              <a:gd name="connsiteY0" fmla="*/ 1860330 h 2115206"/>
              <a:gd name="connsiteX1" fmla="*/ 2062655 w 6813331"/>
              <a:gd name="connsiteY1" fmla="*/ 2096813 h 2115206"/>
              <a:gd name="connsiteX2" fmla="*/ 2330669 w 6813331"/>
              <a:gd name="connsiteY2" fmla="*/ 1970689 h 2115206"/>
              <a:gd name="connsiteX3" fmla="*/ 2535621 w 6813331"/>
              <a:gd name="connsiteY3" fmla="*/ 1781503 h 2115206"/>
              <a:gd name="connsiteX4" fmla="*/ 2756338 w 6813331"/>
              <a:gd name="connsiteY4" fmla="*/ 1970689 h 2115206"/>
              <a:gd name="connsiteX5" fmla="*/ 3229303 w 6813331"/>
              <a:gd name="connsiteY5" fmla="*/ 1907627 h 2115206"/>
              <a:gd name="connsiteX6" fmla="*/ 3686503 w 6813331"/>
              <a:gd name="connsiteY6" fmla="*/ 1686910 h 2115206"/>
              <a:gd name="connsiteX7" fmla="*/ 3891455 w 6813331"/>
              <a:gd name="connsiteY7" fmla="*/ 1434662 h 2115206"/>
              <a:gd name="connsiteX8" fmla="*/ 3986048 w 6813331"/>
              <a:gd name="connsiteY8" fmla="*/ 1166648 h 2115206"/>
              <a:gd name="connsiteX9" fmla="*/ 4269827 w 6813331"/>
              <a:gd name="connsiteY9" fmla="*/ 1135117 h 2115206"/>
              <a:gd name="connsiteX10" fmla="*/ 4474779 w 6813331"/>
              <a:gd name="connsiteY10" fmla="*/ 1277006 h 2115206"/>
              <a:gd name="connsiteX11" fmla="*/ 4679731 w 6813331"/>
              <a:gd name="connsiteY11" fmla="*/ 1056289 h 2115206"/>
              <a:gd name="connsiteX12" fmla="*/ 5010807 w 6813331"/>
              <a:gd name="connsiteY12" fmla="*/ 1024758 h 2115206"/>
              <a:gd name="connsiteX13" fmla="*/ 5199993 w 6813331"/>
              <a:gd name="connsiteY13" fmla="*/ 1103586 h 2115206"/>
              <a:gd name="connsiteX14" fmla="*/ 5404945 w 6813331"/>
              <a:gd name="connsiteY14" fmla="*/ 1135117 h 2115206"/>
              <a:gd name="connsiteX15" fmla="*/ 5830614 w 6813331"/>
              <a:gd name="connsiteY15" fmla="*/ 882868 h 2115206"/>
              <a:gd name="connsiteX16" fmla="*/ 5909441 w 6813331"/>
              <a:gd name="connsiteY16" fmla="*/ 677917 h 2115206"/>
              <a:gd name="connsiteX17" fmla="*/ 5862145 w 6813331"/>
              <a:gd name="connsiteY17" fmla="*/ 488730 h 2115206"/>
              <a:gd name="connsiteX18" fmla="*/ 6555827 w 6813331"/>
              <a:gd name="connsiteY18" fmla="*/ 536027 h 2115206"/>
              <a:gd name="connsiteX19" fmla="*/ 6729248 w 6813331"/>
              <a:gd name="connsiteY19" fmla="*/ 472965 h 2115206"/>
              <a:gd name="connsiteX20" fmla="*/ 6051331 w 6813331"/>
              <a:gd name="connsiteY20" fmla="*/ 331075 h 2115206"/>
              <a:gd name="connsiteX21" fmla="*/ 4364421 w 6813331"/>
              <a:gd name="connsiteY21" fmla="*/ 47296 h 2115206"/>
              <a:gd name="connsiteX22" fmla="*/ 2582917 w 6813331"/>
              <a:gd name="connsiteY22" fmla="*/ 47296 h 2115206"/>
              <a:gd name="connsiteX23" fmla="*/ 848710 w 6813331"/>
              <a:gd name="connsiteY23" fmla="*/ 126124 h 2115206"/>
              <a:gd name="connsiteX24" fmla="*/ 123496 w 6813331"/>
              <a:gd name="connsiteY24" fmla="*/ 189186 h 2115206"/>
              <a:gd name="connsiteX25" fmla="*/ 107731 w 6813331"/>
              <a:gd name="connsiteY25" fmla="*/ 252248 h 2115206"/>
              <a:gd name="connsiteX26" fmla="*/ 123496 w 6813331"/>
              <a:gd name="connsiteY26" fmla="*/ 1166648 h 2115206"/>
              <a:gd name="connsiteX0" fmla="*/ 1826172 w 6813331"/>
              <a:gd name="connsiteY0" fmla="*/ 1860330 h 2115206"/>
              <a:gd name="connsiteX1" fmla="*/ 2062655 w 6813331"/>
              <a:gd name="connsiteY1" fmla="*/ 2096813 h 2115206"/>
              <a:gd name="connsiteX2" fmla="*/ 2330669 w 6813331"/>
              <a:gd name="connsiteY2" fmla="*/ 1970689 h 2115206"/>
              <a:gd name="connsiteX3" fmla="*/ 2535621 w 6813331"/>
              <a:gd name="connsiteY3" fmla="*/ 1781503 h 2115206"/>
              <a:gd name="connsiteX4" fmla="*/ 2756338 w 6813331"/>
              <a:gd name="connsiteY4" fmla="*/ 1970689 h 2115206"/>
              <a:gd name="connsiteX5" fmla="*/ 3229303 w 6813331"/>
              <a:gd name="connsiteY5" fmla="*/ 1907627 h 2115206"/>
              <a:gd name="connsiteX6" fmla="*/ 3686503 w 6813331"/>
              <a:gd name="connsiteY6" fmla="*/ 1686910 h 2115206"/>
              <a:gd name="connsiteX7" fmla="*/ 3891455 w 6813331"/>
              <a:gd name="connsiteY7" fmla="*/ 1434662 h 2115206"/>
              <a:gd name="connsiteX8" fmla="*/ 3986048 w 6813331"/>
              <a:gd name="connsiteY8" fmla="*/ 1166648 h 2115206"/>
              <a:gd name="connsiteX9" fmla="*/ 4269827 w 6813331"/>
              <a:gd name="connsiteY9" fmla="*/ 1135117 h 2115206"/>
              <a:gd name="connsiteX10" fmla="*/ 4474779 w 6813331"/>
              <a:gd name="connsiteY10" fmla="*/ 1277006 h 2115206"/>
              <a:gd name="connsiteX11" fmla="*/ 4679731 w 6813331"/>
              <a:gd name="connsiteY11" fmla="*/ 1056289 h 2115206"/>
              <a:gd name="connsiteX12" fmla="*/ 5010807 w 6813331"/>
              <a:gd name="connsiteY12" fmla="*/ 1024758 h 2115206"/>
              <a:gd name="connsiteX13" fmla="*/ 5199993 w 6813331"/>
              <a:gd name="connsiteY13" fmla="*/ 1103586 h 2115206"/>
              <a:gd name="connsiteX14" fmla="*/ 5404945 w 6813331"/>
              <a:gd name="connsiteY14" fmla="*/ 1135117 h 2115206"/>
              <a:gd name="connsiteX15" fmla="*/ 5830614 w 6813331"/>
              <a:gd name="connsiteY15" fmla="*/ 882868 h 2115206"/>
              <a:gd name="connsiteX16" fmla="*/ 5909441 w 6813331"/>
              <a:gd name="connsiteY16" fmla="*/ 677917 h 2115206"/>
              <a:gd name="connsiteX17" fmla="*/ 5862145 w 6813331"/>
              <a:gd name="connsiteY17" fmla="*/ 488730 h 2115206"/>
              <a:gd name="connsiteX18" fmla="*/ 6555827 w 6813331"/>
              <a:gd name="connsiteY18" fmla="*/ 536027 h 2115206"/>
              <a:gd name="connsiteX19" fmla="*/ 6729248 w 6813331"/>
              <a:gd name="connsiteY19" fmla="*/ 472965 h 2115206"/>
              <a:gd name="connsiteX20" fmla="*/ 6051331 w 6813331"/>
              <a:gd name="connsiteY20" fmla="*/ 331075 h 2115206"/>
              <a:gd name="connsiteX21" fmla="*/ 4364421 w 6813331"/>
              <a:gd name="connsiteY21" fmla="*/ 47296 h 2115206"/>
              <a:gd name="connsiteX22" fmla="*/ 2582917 w 6813331"/>
              <a:gd name="connsiteY22" fmla="*/ 47296 h 2115206"/>
              <a:gd name="connsiteX23" fmla="*/ 848710 w 6813331"/>
              <a:gd name="connsiteY23" fmla="*/ 126124 h 2115206"/>
              <a:gd name="connsiteX24" fmla="*/ 123496 w 6813331"/>
              <a:gd name="connsiteY24" fmla="*/ 189186 h 2115206"/>
              <a:gd name="connsiteX25" fmla="*/ 107731 w 6813331"/>
              <a:gd name="connsiteY25" fmla="*/ 252248 h 2115206"/>
              <a:gd name="connsiteX26" fmla="*/ 123496 w 6813331"/>
              <a:gd name="connsiteY26" fmla="*/ 1166648 h 2115206"/>
              <a:gd name="connsiteX27" fmla="*/ 1826172 w 6813331"/>
              <a:gd name="connsiteY27" fmla="*/ 1860330 h 2115206"/>
              <a:gd name="connsiteX0" fmla="*/ 1826172 w 6813331"/>
              <a:gd name="connsiteY0" fmla="*/ 1860330 h 2115206"/>
              <a:gd name="connsiteX1" fmla="*/ 2062655 w 6813331"/>
              <a:gd name="connsiteY1" fmla="*/ 2096813 h 2115206"/>
              <a:gd name="connsiteX2" fmla="*/ 2330669 w 6813331"/>
              <a:gd name="connsiteY2" fmla="*/ 1970689 h 2115206"/>
              <a:gd name="connsiteX3" fmla="*/ 2535621 w 6813331"/>
              <a:gd name="connsiteY3" fmla="*/ 1781503 h 2115206"/>
              <a:gd name="connsiteX4" fmla="*/ 2756338 w 6813331"/>
              <a:gd name="connsiteY4" fmla="*/ 1970689 h 2115206"/>
              <a:gd name="connsiteX5" fmla="*/ 3229303 w 6813331"/>
              <a:gd name="connsiteY5" fmla="*/ 1907627 h 2115206"/>
              <a:gd name="connsiteX6" fmla="*/ 3686503 w 6813331"/>
              <a:gd name="connsiteY6" fmla="*/ 1686910 h 2115206"/>
              <a:gd name="connsiteX7" fmla="*/ 3891455 w 6813331"/>
              <a:gd name="connsiteY7" fmla="*/ 1434662 h 2115206"/>
              <a:gd name="connsiteX8" fmla="*/ 3986048 w 6813331"/>
              <a:gd name="connsiteY8" fmla="*/ 1166648 h 2115206"/>
              <a:gd name="connsiteX9" fmla="*/ 4269827 w 6813331"/>
              <a:gd name="connsiteY9" fmla="*/ 1135117 h 2115206"/>
              <a:gd name="connsiteX10" fmla="*/ 4474779 w 6813331"/>
              <a:gd name="connsiteY10" fmla="*/ 1277006 h 2115206"/>
              <a:gd name="connsiteX11" fmla="*/ 4679731 w 6813331"/>
              <a:gd name="connsiteY11" fmla="*/ 1056289 h 2115206"/>
              <a:gd name="connsiteX12" fmla="*/ 5010807 w 6813331"/>
              <a:gd name="connsiteY12" fmla="*/ 1024758 h 2115206"/>
              <a:gd name="connsiteX13" fmla="*/ 5199993 w 6813331"/>
              <a:gd name="connsiteY13" fmla="*/ 1103586 h 2115206"/>
              <a:gd name="connsiteX14" fmla="*/ 5404945 w 6813331"/>
              <a:gd name="connsiteY14" fmla="*/ 1135117 h 2115206"/>
              <a:gd name="connsiteX15" fmla="*/ 5830614 w 6813331"/>
              <a:gd name="connsiteY15" fmla="*/ 882868 h 2115206"/>
              <a:gd name="connsiteX16" fmla="*/ 5909441 w 6813331"/>
              <a:gd name="connsiteY16" fmla="*/ 677917 h 2115206"/>
              <a:gd name="connsiteX17" fmla="*/ 5862145 w 6813331"/>
              <a:gd name="connsiteY17" fmla="*/ 488730 h 2115206"/>
              <a:gd name="connsiteX18" fmla="*/ 6555827 w 6813331"/>
              <a:gd name="connsiteY18" fmla="*/ 536027 h 2115206"/>
              <a:gd name="connsiteX19" fmla="*/ 6729248 w 6813331"/>
              <a:gd name="connsiteY19" fmla="*/ 472965 h 2115206"/>
              <a:gd name="connsiteX20" fmla="*/ 6051331 w 6813331"/>
              <a:gd name="connsiteY20" fmla="*/ 331075 h 2115206"/>
              <a:gd name="connsiteX21" fmla="*/ 4364421 w 6813331"/>
              <a:gd name="connsiteY21" fmla="*/ 47296 h 2115206"/>
              <a:gd name="connsiteX22" fmla="*/ 2582917 w 6813331"/>
              <a:gd name="connsiteY22" fmla="*/ 47296 h 2115206"/>
              <a:gd name="connsiteX23" fmla="*/ 848710 w 6813331"/>
              <a:gd name="connsiteY23" fmla="*/ 126124 h 2115206"/>
              <a:gd name="connsiteX24" fmla="*/ 123496 w 6813331"/>
              <a:gd name="connsiteY24" fmla="*/ 189186 h 2115206"/>
              <a:gd name="connsiteX25" fmla="*/ 107731 w 6813331"/>
              <a:gd name="connsiteY25" fmla="*/ 252248 h 2115206"/>
              <a:gd name="connsiteX26" fmla="*/ 123496 w 6813331"/>
              <a:gd name="connsiteY26" fmla="*/ 1166648 h 2115206"/>
              <a:gd name="connsiteX27" fmla="*/ 470338 w 6813331"/>
              <a:gd name="connsiteY27" fmla="*/ 1277006 h 2115206"/>
              <a:gd name="connsiteX28" fmla="*/ 1826172 w 6813331"/>
              <a:gd name="connsiteY28" fmla="*/ 1860330 h 2115206"/>
              <a:gd name="connsiteX0" fmla="*/ 1826172 w 6813331"/>
              <a:gd name="connsiteY0" fmla="*/ 1860330 h 2115206"/>
              <a:gd name="connsiteX1" fmla="*/ 2062655 w 6813331"/>
              <a:gd name="connsiteY1" fmla="*/ 2096813 h 2115206"/>
              <a:gd name="connsiteX2" fmla="*/ 2330669 w 6813331"/>
              <a:gd name="connsiteY2" fmla="*/ 1970689 h 2115206"/>
              <a:gd name="connsiteX3" fmla="*/ 2535621 w 6813331"/>
              <a:gd name="connsiteY3" fmla="*/ 1781503 h 2115206"/>
              <a:gd name="connsiteX4" fmla="*/ 2756338 w 6813331"/>
              <a:gd name="connsiteY4" fmla="*/ 1970689 h 2115206"/>
              <a:gd name="connsiteX5" fmla="*/ 3229303 w 6813331"/>
              <a:gd name="connsiteY5" fmla="*/ 1907627 h 2115206"/>
              <a:gd name="connsiteX6" fmla="*/ 3686503 w 6813331"/>
              <a:gd name="connsiteY6" fmla="*/ 1686910 h 2115206"/>
              <a:gd name="connsiteX7" fmla="*/ 3891455 w 6813331"/>
              <a:gd name="connsiteY7" fmla="*/ 1434662 h 2115206"/>
              <a:gd name="connsiteX8" fmla="*/ 3986048 w 6813331"/>
              <a:gd name="connsiteY8" fmla="*/ 1166648 h 2115206"/>
              <a:gd name="connsiteX9" fmla="*/ 4269827 w 6813331"/>
              <a:gd name="connsiteY9" fmla="*/ 1135117 h 2115206"/>
              <a:gd name="connsiteX10" fmla="*/ 4474779 w 6813331"/>
              <a:gd name="connsiteY10" fmla="*/ 1277006 h 2115206"/>
              <a:gd name="connsiteX11" fmla="*/ 4679731 w 6813331"/>
              <a:gd name="connsiteY11" fmla="*/ 1056289 h 2115206"/>
              <a:gd name="connsiteX12" fmla="*/ 5010807 w 6813331"/>
              <a:gd name="connsiteY12" fmla="*/ 1024758 h 2115206"/>
              <a:gd name="connsiteX13" fmla="*/ 5199993 w 6813331"/>
              <a:gd name="connsiteY13" fmla="*/ 1103586 h 2115206"/>
              <a:gd name="connsiteX14" fmla="*/ 5404945 w 6813331"/>
              <a:gd name="connsiteY14" fmla="*/ 1135117 h 2115206"/>
              <a:gd name="connsiteX15" fmla="*/ 5830614 w 6813331"/>
              <a:gd name="connsiteY15" fmla="*/ 882868 h 2115206"/>
              <a:gd name="connsiteX16" fmla="*/ 5909441 w 6813331"/>
              <a:gd name="connsiteY16" fmla="*/ 677917 h 2115206"/>
              <a:gd name="connsiteX17" fmla="*/ 5862145 w 6813331"/>
              <a:gd name="connsiteY17" fmla="*/ 488730 h 2115206"/>
              <a:gd name="connsiteX18" fmla="*/ 6555827 w 6813331"/>
              <a:gd name="connsiteY18" fmla="*/ 536027 h 2115206"/>
              <a:gd name="connsiteX19" fmla="*/ 6729248 w 6813331"/>
              <a:gd name="connsiteY19" fmla="*/ 472965 h 2115206"/>
              <a:gd name="connsiteX20" fmla="*/ 6051331 w 6813331"/>
              <a:gd name="connsiteY20" fmla="*/ 331075 h 2115206"/>
              <a:gd name="connsiteX21" fmla="*/ 4364421 w 6813331"/>
              <a:gd name="connsiteY21" fmla="*/ 47296 h 2115206"/>
              <a:gd name="connsiteX22" fmla="*/ 2582917 w 6813331"/>
              <a:gd name="connsiteY22" fmla="*/ 47296 h 2115206"/>
              <a:gd name="connsiteX23" fmla="*/ 848710 w 6813331"/>
              <a:gd name="connsiteY23" fmla="*/ 126124 h 2115206"/>
              <a:gd name="connsiteX24" fmla="*/ 123496 w 6813331"/>
              <a:gd name="connsiteY24" fmla="*/ 189186 h 2115206"/>
              <a:gd name="connsiteX25" fmla="*/ 107731 w 6813331"/>
              <a:gd name="connsiteY25" fmla="*/ 252248 h 2115206"/>
              <a:gd name="connsiteX26" fmla="*/ 123496 w 6813331"/>
              <a:gd name="connsiteY26" fmla="*/ 1166648 h 2115206"/>
              <a:gd name="connsiteX27" fmla="*/ 470338 w 6813331"/>
              <a:gd name="connsiteY27" fmla="*/ 1277006 h 2115206"/>
              <a:gd name="connsiteX28" fmla="*/ 817179 w 6813331"/>
              <a:gd name="connsiteY28" fmla="*/ 1434662 h 2115206"/>
              <a:gd name="connsiteX29" fmla="*/ 1826172 w 6813331"/>
              <a:gd name="connsiteY29" fmla="*/ 1860330 h 2115206"/>
              <a:gd name="connsiteX0" fmla="*/ 1826172 w 6813331"/>
              <a:gd name="connsiteY0" fmla="*/ 1860330 h 2115206"/>
              <a:gd name="connsiteX1" fmla="*/ 2062655 w 6813331"/>
              <a:gd name="connsiteY1" fmla="*/ 2096813 h 2115206"/>
              <a:gd name="connsiteX2" fmla="*/ 2330669 w 6813331"/>
              <a:gd name="connsiteY2" fmla="*/ 1970689 h 2115206"/>
              <a:gd name="connsiteX3" fmla="*/ 2535621 w 6813331"/>
              <a:gd name="connsiteY3" fmla="*/ 1781503 h 2115206"/>
              <a:gd name="connsiteX4" fmla="*/ 2756338 w 6813331"/>
              <a:gd name="connsiteY4" fmla="*/ 1970689 h 2115206"/>
              <a:gd name="connsiteX5" fmla="*/ 3229303 w 6813331"/>
              <a:gd name="connsiteY5" fmla="*/ 1907627 h 2115206"/>
              <a:gd name="connsiteX6" fmla="*/ 3686503 w 6813331"/>
              <a:gd name="connsiteY6" fmla="*/ 1686910 h 2115206"/>
              <a:gd name="connsiteX7" fmla="*/ 3891455 w 6813331"/>
              <a:gd name="connsiteY7" fmla="*/ 1434662 h 2115206"/>
              <a:gd name="connsiteX8" fmla="*/ 3986048 w 6813331"/>
              <a:gd name="connsiteY8" fmla="*/ 1166648 h 2115206"/>
              <a:gd name="connsiteX9" fmla="*/ 4269827 w 6813331"/>
              <a:gd name="connsiteY9" fmla="*/ 1135117 h 2115206"/>
              <a:gd name="connsiteX10" fmla="*/ 4474779 w 6813331"/>
              <a:gd name="connsiteY10" fmla="*/ 1277006 h 2115206"/>
              <a:gd name="connsiteX11" fmla="*/ 4679731 w 6813331"/>
              <a:gd name="connsiteY11" fmla="*/ 1056289 h 2115206"/>
              <a:gd name="connsiteX12" fmla="*/ 5010807 w 6813331"/>
              <a:gd name="connsiteY12" fmla="*/ 1024758 h 2115206"/>
              <a:gd name="connsiteX13" fmla="*/ 5199993 w 6813331"/>
              <a:gd name="connsiteY13" fmla="*/ 1103586 h 2115206"/>
              <a:gd name="connsiteX14" fmla="*/ 5404945 w 6813331"/>
              <a:gd name="connsiteY14" fmla="*/ 1135117 h 2115206"/>
              <a:gd name="connsiteX15" fmla="*/ 5830614 w 6813331"/>
              <a:gd name="connsiteY15" fmla="*/ 882868 h 2115206"/>
              <a:gd name="connsiteX16" fmla="*/ 5909441 w 6813331"/>
              <a:gd name="connsiteY16" fmla="*/ 677917 h 2115206"/>
              <a:gd name="connsiteX17" fmla="*/ 5862145 w 6813331"/>
              <a:gd name="connsiteY17" fmla="*/ 488730 h 2115206"/>
              <a:gd name="connsiteX18" fmla="*/ 6555827 w 6813331"/>
              <a:gd name="connsiteY18" fmla="*/ 536027 h 2115206"/>
              <a:gd name="connsiteX19" fmla="*/ 6729248 w 6813331"/>
              <a:gd name="connsiteY19" fmla="*/ 472965 h 2115206"/>
              <a:gd name="connsiteX20" fmla="*/ 6051331 w 6813331"/>
              <a:gd name="connsiteY20" fmla="*/ 331075 h 2115206"/>
              <a:gd name="connsiteX21" fmla="*/ 4364421 w 6813331"/>
              <a:gd name="connsiteY21" fmla="*/ 47296 h 2115206"/>
              <a:gd name="connsiteX22" fmla="*/ 2582917 w 6813331"/>
              <a:gd name="connsiteY22" fmla="*/ 47296 h 2115206"/>
              <a:gd name="connsiteX23" fmla="*/ 848710 w 6813331"/>
              <a:gd name="connsiteY23" fmla="*/ 126124 h 2115206"/>
              <a:gd name="connsiteX24" fmla="*/ 123496 w 6813331"/>
              <a:gd name="connsiteY24" fmla="*/ 189186 h 2115206"/>
              <a:gd name="connsiteX25" fmla="*/ 107731 w 6813331"/>
              <a:gd name="connsiteY25" fmla="*/ 252248 h 2115206"/>
              <a:gd name="connsiteX26" fmla="*/ 123496 w 6813331"/>
              <a:gd name="connsiteY26" fmla="*/ 1166648 h 2115206"/>
              <a:gd name="connsiteX27" fmla="*/ 470338 w 6813331"/>
              <a:gd name="connsiteY27" fmla="*/ 1277006 h 2115206"/>
              <a:gd name="connsiteX28" fmla="*/ 817179 w 6813331"/>
              <a:gd name="connsiteY28" fmla="*/ 1434662 h 2115206"/>
              <a:gd name="connsiteX29" fmla="*/ 1826172 w 6813331"/>
              <a:gd name="connsiteY29" fmla="*/ 1860330 h 2115206"/>
              <a:gd name="connsiteX30" fmla="*/ 1100959 w 6813331"/>
              <a:gd name="connsiteY30" fmla="*/ 1560786 h 2115206"/>
              <a:gd name="connsiteX0" fmla="*/ 1826172 w 6813331"/>
              <a:gd name="connsiteY0" fmla="*/ 1860330 h 2561896"/>
              <a:gd name="connsiteX1" fmla="*/ 2062655 w 6813331"/>
              <a:gd name="connsiteY1" fmla="*/ 2096813 h 2561896"/>
              <a:gd name="connsiteX2" fmla="*/ 2330669 w 6813331"/>
              <a:gd name="connsiteY2" fmla="*/ 1970689 h 2561896"/>
              <a:gd name="connsiteX3" fmla="*/ 2535621 w 6813331"/>
              <a:gd name="connsiteY3" fmla="*/ 1781503 h 2561896"/>
              <a:gd name="connsiteX4" fmla="*/ 2756338 w 6813331"/>
              <a:gd name="connsiteY4" fmla="*/ 1970689 h 2561896"/>
              <a:gd name="connsiteX5" fmla="*/ 3229303 w 6813331"/>
              <a:gd name="connsiteY5" fmla="*/ 1907627 h 2561896"/>
              <a:gd name="connsiteX6" fmla="*/ 3686503 w 6813331"/>
              <a:gd name="connsiteY6" fmla="*/ 1686910 h 2561896"/>
              <a:gd name="connsiteX7" fmla="*/ 3891455 w 6813331"/>
              <a:gd name="connsiteY7" fmla="*/ 1434662 h 2561896"/>
              <a:gd name="connsiteX8" fmla="*/ 3986048 w 6813331"/>
              <a:gd name="connsiteY8" fmla="*/ 1166648 h 2561896"/>
              <a:gd name="connsiteX9" fmla="*/ 4269827 w 6813331"/>
              <a:gd name="connsiteY9" fmla="*/ 1135117 h 2561896"/>
              <a:gd name="connsiteX10" fmla="*/ 4474779 w 6813331"/>
              <a:gd name="connsiteY10" fmla="*/ 1277006 h 2561896"/>
              <a:gd name="connsiteX11" fmla="*/ 4679731 w 6813331"/>
              <a:gd name="connsiteY11" fmla="*/ 1056289 h 2561896"/>
              <a:gd name="connsiteX12" fmla="*/ 5010807 w 6813331"/>
              <a:gd name="connsiteY12" fmla="*/ 1024758 h 2561896"/>
              <a:gd name="connsiteX13" fmla="*/ 5199993 w 6813331"/>
              <a:gd name="connsiteY13" fmla="*/ 1103586 h 2561896"/>
              <a:gd name="connsiteX14" fmla="*/ 5404945 w 6813331"/>
              <a:gd name="connsiteY14" fmla="*/ 1135117 h 2561896"/>
              <a:gd name="connsiteX15" fmla="*/ 5830614 w 6813331"/>
              <a:gd name="connsiteY15" fmla="*/ 882868 h 2561896"/>
              <a:gd name="connsiteX16" fmla="*/ 5909441 w 6813331"/>
              <a:gd name="connsiteY16" fmla="*/ 677917 h 2561896"/>
              <a:gd name="connsiteX17" fmla="*/ 5862145 w 6813331"/>
              <a:gd name="connsiteY17" fmla="*/ 488730 h 2561896"/>
              <a:gd name="connsiteX18" fmla="*/ 6555827 w 6813331"/>
              <a:gd name="connsiteY18" fmla="*/ 536027 h 2561896"/>
              <a:gd name="connsiteX19" fmla="*/ 6729248 w 6813331"/>
              <a:gd name="connsiteY19" fmla="*/ 472965 h 2561896"/>
              <a:gd name="connsiteX20" fmla="*/ 6051331 w 6813331"/>
              <a:gd name="connsiteY20" fmla="*/ 331075 h 2561896"/>
              <a:gd name="connsiteX21" fmla="*/ 4364421 w 6813331"/>
              <a:gd name="connsiteY21" fmla="*/ 47296 h 2561896"/>
              <a:gd name="connsiteX22" fmla="*/ 2582917 w 6813331"/>
              <a:gd name="connsiteY22" fmla="*/ 47296 h 2561896"/>
              <a:gd name="connsiteX23" fmla="*/ 848710 w 6813331"/>
              <a:gd name="connsiteY23" fmla="*/ 126124 h 2561896"/>
              <a:gd name="connsiteX24" fmla="*/ 123496 w 6813331"/>
              <a:gd name="connsiteY24" fmla="*/ 189186 h 2561896"/>
              <a:gd name="connsiteX25" fmla="*/ 107731 w 6813331"/>
              <a:gd name="connsiteY25" fmla="*/ 252248 h 2561896"/>
              <a:gd name="connsiteX26" fmla="*/ 123496 w 6813331"/>
              <a:gd name="connsiteY26" fmla="*/ 1166648 h 2561896"/>
              <a:gd name="connsiteX27" fmla="*/ 94593 w 6813331"/>
              <a:gd name="connsiteY27" fmla="*/ 2561896 h 2561896"/>
              <a:gd name="connsiteX28" fmla="*/ 817179 w 6813331"/>
              <a:gd name="connsiteY28" fmla="*/ 1434662 h 2561896"/>
              <a:gd name="connsiteX29" fmla="*/ 1826172 w 6813331"/>
              <a:gd name="connsiteY29" fmla="*/ 1860330 h 2561896"/>
              <a:gd name="connsiteX30" fmla="*/ 1100959 w 6813331"/>
              <a:gd name="connsiteY30" fmla="*/ 1560786 h 2561896"/>
              <a:gd name="connsiteX31" fmla="*/ 1826172 w 6813331"/>
              <a:gd name="connsiteY31" fmla="*/ 1860330 h 2561896"/>
              <a:gd name="connsiteX0" fmla="*/ 1826172 w 6813331"/>
              <a:gd name="connsiteY0" fmla="*/ 1860330 h 2561896"/>
              <a:gd name="connsiteX1" fmla="*/ 2062655 w 6813331"/>
              <a:gd name="connsiteY1" fmla="*/ 2096813 h 2561896"/>
              <a:gd name="connsiteX2" fmla="*/ 2330669 w 6813331"/>
              <a:gd name="connsiteY2" fmla="*/ 1970689 h 2561896"/>
              <a:gd name="connsiteX3" fmla="*/ 2535621 w 6813331"/>
              <a:gd name="connsiteY3" fmla="*/ 1781503 h 2561896"/>
              <a:gd name="connsiteX4" fmla="*/ 2756338 w 6813331"/>
              <a:gd name="connsiteY4" fmla="*/ 1970689 h 2561896"/>
              <a:gd name="connsiteX5" fmla="*/ 3229303 w 6813331"/>
              <a:gd name="connsiteY5" fmla="*/ 1907627 h 2561896"/>
              <a:gd name="connsiteX6" fmla="*/ 3686503 w 6813331"/>
              <a:gd name="connsiteY6" fmla="*/ 1686910 h 2561896"/>
              <a:gd name="connsiteX7" fmla="*/ 3891455 w 6813331"/>
              <a:gd name="connsiteY7" fmla="*/ 1434662 h 2561896"/>
              <a:gd name="connsiteX8" fmla="*/ 3986048 w 6813331"/>
              <a:gd name="connsiteY8" fmla="*/ 1166648 h 2561896"/>
              <a:gd name="connsiteX9" fmla="*/ 4269827 w 6813331"/>
              <a:gd name="connsiteY9" fmla="*/ 1135117 h 2561896"/>
              <a:gd name="connsiteX10" fmla="*/ 4474779 w 6813331"/>
              <a:gd name="connsiteY10" fmla="*/ 1277006 h 2561896"/>
              <a:gd name="connsiteX11" fmla="*/ 4679731 w 6813331"/>
              <a:gd name="connsiteY11" fmla="*/ 1056289 h 2561896"/>
              <a:gd name="connsiteX12" fmla="*/ 5010807 w 6813331"/>
              <a:gd name="connsiteY12" fmla="*/ 1024758 h 2561896"/>
              <a:gd name="connsiteX13" fmla="*/ 5199993 w 6813331"/>
              <a:gd name="connsiteY13" fmla="*/ 1103586 h 2561896"/>
              <a:gd name="connsiteX14" fmla="*/ 5404945 w 6813331"/>
              <a:gd name="connsiteY14" fmla="*/ 1135117 h 2561896"/>
              <a:gd name="connsiteX15" fmla="*/ 5830614 w 6813331"/>
              <a:gd name="connsiteY15" fmla="*/ 882868 h 2561896"/>
              <a:gd name="connsiteX16" fmla="*/ 5909441 w 6813331"/>
              <a:gd name="connsiteY16" fmla="*/ 677917 h 2561896"/>
              <a:gd name="connsiteX17" fmla="*/ 5862145 w 6813331"/>
              <a:gd name="connsiteY17" fmla="*/ 488730 h 2561896"/>
              <a:gd name="connsiteX18" fmla="*/ 6555827 w 6813331"/>
              <a:gd name="connsiteY18" fmla="*/ 536027 h 2561896"/>
              <a:gd name="connsiteX19" fmla="*/ 6729248 w 6813331"/>
              <a:gd name="connsiteY19" fmla="*/ 472965 h 2561896"/>
              <a:gd name="connsiteX20" fmla="*/ 6051331 w 6813331"/>
              <a:gd name="connsiteY20" fmla="*/ 331075 h 2561896"/>
              <a:gd name="connsiteX21" fmla="*/ 4364421 w 6813331"/>
              <a:gd name="connsiteY21" fmla="*/ 47296 h 2561896"/>
              <a:gd name="connsiteX22" fmla="*/ 2582917 w 6813331"/>
              <a:gd name="connsiteY22" fmla="*/ 47296 h 2561896"/>
              <a:gd name="connsiteX23" fmla="*/ 848710 w 6813331"/>
              <a:gd name="connsiteY23" fmla="*/ 126124 h 2561896"/>
              <a:gd name="connsiteX24" fmla="*/ 123496 w 6813331"/>
              <a:gd name="connsiteY24" fmla="*/ 189186 h 2561896"/>
              <a:gd name="connsiteX25" fmla="*/ 107731 w 6813331"/>
              <a:gd name="connsiteY25" fmla="*/ 252248 h 2561896"/>
              <a:gd name="connsiteX26" fmla="*/ 123496 w 6813331"/>
              <a:gd name="connsiteY26" fmla="*/ 1166648 h 2561896"/>
              <a:gd name="connsiteX27" fmla="*/ 94593 w 6813331"/>
              <a:gd name="connsiteY27" fmla="*/ 2561896 h 2561896"/>
              <a:gd name="connsiteX28" fmla="*/ 627993 w 6813331"/>
              <a:gd name="connsiteY28" fmla="*/ 1723696 h 2561896"/>
              <a:gd name="connsiteX29" fmla="*/ 1826172 w 6813331"/>
              <a:gd name="connsiteY29" fmla="*/ 1860330 h 2561896"/>
              <a:gd name="connsiteX30" fmla="*/ 1100959 w 6813331"/>
              <a:gd name="connsiteY30" fmla="*/ 1560786 h 2561896"/>
              <a:gd name="connsiteX31" fmla="*/ 1826172 w 6813331"/>
              <a:gd name="connsiteY31" fmla="*/ 1860330 h 2561896"/>
              <a:gd name="connsiteX0" fmla="*/ 1161393 w 6813331"/>
              <a:gd name="connsiteY0" fmla="*/ 2028496 h 2561896"/>
              <a:gd name="connsiteX1" fmla="*/ 2062655 w 6813331"/>
              <a:gd name="connsiteY1" fmla="*/ 2096813 h 2561896"/>
              <a:gd name="connsiteX2" fmla="*/ 2330669 w 6813331"/>
              <a:gd name="connsiteY2" fmla="*/ 1970689 h 2561896"/>
              <a:gd name="connsiteX3" fmla="*/ 2535621 w 6813331"/>
              <a:gd name="connsiteY3" fmla="*/ 1781503 h 2561896"/>
              <a:gd name="connsiteX4" fmla="*/ 2756338 w 6813331"/>
              <a:gd name="connsiteY4" fmla="*/ 1970689 h 2561896"/>
              <a:gd name="connsiteX5" fmla="*/ 3229303 w 6813331"/>
              <a:gd name="connsiteY5" fmla="*/ 1907627 h 2561896"/>
              <a:gd name="connsiteX6" fmla="*/ 3686503 w 6813331"/>
              <a:gd name="connsiteY6" fmla="*/ 1686910 h 2561896"/>
              <a:gd name="connsiteX7" fmla="*/ 3891455 w 6813331"/>
              <a:gd name="connsiteY7" fmla="*/ 1434662 h 2561896"/>
              <a:gd name="connsiteX8" fmla="*/ 3986048 w 6813331"/>
              <a:gd name="connsiteY8" fmla="*/ 1166648 h 2561896"/>
              <a:gd name="connsiteX9" fmla="*/ 4269827 w 6813331"/>
              <a:gd name="connsiteY9" fmla="*/ 1135117 h 2561896"/>
              <a:gd name="connsiteX10" fmla="*/ 4474779 w 6813331"/>
              <a:gd name="connsiteY10" fmla="*/ 1277006 h 2561896"/>
              <a:gd name="connsiteX11" fmla="*/ 4679731 w 6813331"/>
              <a:gd name="connsiteY11" fmla="*/ 1056289 h 2561896"/>
              <a:gd name="connsiteX12" fmla="*/ 5010807 w 6813331"/>
              <a:gd name="connsiteY12" fmla="*/ 1024758 h 2561896"/>
              <a:gd name="connsiteX13" fmla="*/ 5199993 w 6813331"/>
              <a:gd name="connsiteY13" fmla="*/ 1103586 h 2561896"/>
              <a:gd name="connsiteX14" fmla="*/ 5404945 w 6813331"/>
              <a:gd name="connsiteY14" fmla="*/ 1135117 h 2561896"/>
              <a:gd name="connsiteX15" fmla="*/ 5830614 w 6813331"/>
              <a:gd name="connsiteY15" fmla="*/ 882868 h 2561896"/>
              <a:gd name="connsiteX16" fmla="*/ 5909441 w 6813331"/>
              <a:gd name="connsiteY16" fmla="*/ 677917 h 2561896"/>
              <a:gd name="connsiteX17" fmla="*/ 5862145 w 6813331"/>
              <a:gd name="connsiteY17" fmla="*/ 488730 h 2561896"/>
              <a:gd name="connsiteX18" fmla="*/ 6555827 w 6813331"/>
              <a:gd name="connsiteY18" fmla="*/ 536027 h 2561896"/>
              <a:gd name="connsiteX19" fmla="*/ 6729248 w 6813331"/>
              <a:gd name="connsiteY19" fmla="*/ 472965 h 2561896"/>
              <a:gd name="connsiteX20" fmla="*/ 6051331 w 6813331"/>
              <a:gd name="connsiteY20" fmla="*/ 331075 h 2561896"/>
              <a:gd name="connsiteX21" fmla="*/ 4364421 w 6813331"/>
              <a:gd name="connsiteY21" fmla="*/ 47296 h 2561896"/>
              <a:gd name="connsiteX22" fmla="*/ 2582917 w 6813331"/>
              <a:gd name="connsiteY22" fmla="*/ 47296 h 2561896"/>
              <a:gd name="connsiteX23" fmla="*/ 848710 w 6813331"/>
              <a:gd name="connsiteY23" fmla="*/ 126124 h 2561896"/>
              <a:gd name="connsiteX24" fmla="*/ 123496 w 6813331"/>
              <a:gd name="connsiteY24" fmla="*/ 189186 h 2561896"/>
              <a:gd name="connsiteX25" fmla="*/ 107731 w 6813331"/>
              <a:gd name="connsiteY25" fmla="*/ 252248 h 2561896"/>
              <a:gd name="connsiteX26" fmla="*/ 123496 w 6813331"/>
              <a:gd name="connsiteY26" fmla="*/ 1166648 h 2561896"/>
              <a:gd name="connsiteX27" fmla="*/ 94593 w 6813331"/>
              <a:gd name="connsiteY27" fmla="*/ 2561896 h 2561896"/>
              <a:gd name="connsiteX28" fmla="*/ 627993 w 6813331"/>
              <a:gd name="connsiteY28" fmla="*/ 1723696 h 2561896"/>
              <a:gd name="connsiteX29" fmla="*/ 1826172 w 6813331"/>
              <a:gd name="connsiteY29" fmla="*/ 1860330 h 2561896"/>
              <a:gd name="connsiteX30" fmla="*/ 1100959 w 6813331"/>
              <a:gd name="connsiteY30" fmla="*/ 1560786 h 2561896"/>
              <a:gd name="connsiteX31" fmla="*/ 1161393 w 6813331"/>
              <a:gd name="connsiteY31" fmla="*/ 2028496 h 2561896"/>
              <a:gd name="connsiteX0" fmla="*/ 1161393 w 6813331"/>
              <a:gd name="connsiteY0" fmla="*/ 2028496 h 2561896"/>
              <a:gd name="connsiteX1" fmla="*/ 2062655 w 6813331"/>
              <a:gd name="connsiteY1" fmla="*/ 2096813 h 2561896"/>
              <a:gd name="connsiteX2" fmla="*/ 2330669 w 6813331"/>
              <a:gd name="connsiteY2" fmla="*/ 1970689 h 2561896"/>
              <a:gd name="connsiteX3" fmla="*/ 2535621 w 6813331"/>
              <a:gd name="connsiteY3" fmla="*/ 1781503 h 2561896"/>
              <a:gd name="connsiteX4" fmla="*/ 2756338 w 6813331"/>
              <a:gd name="connsiteY4" fmla="*/ 1970689 h 2561896"/>
              <a:gd name="connsiteX5" fmla="*/ 3229303 w 6813331"/>
              <a:gd name="connsiteY5" fmla="*/ 1907627 h 2561896"/>
              <a:gd name="connsiteX6" fmla="*/ 3686503 w 6813331"/>
              <a:gd name="connsiteY6" fmla="*/ 1686910 h 2561896"/>
              <a:gd name="connsiteX7" fmla="*/ 3891455 w 6813331"/>
              <a:gd name="connsiteY7" fmla="*/ 1434662 h 2561896"/>
              <a:gd name="connsiteX8" fmla="*/ 3986048 w 6813331"/>
              <a:gd name="connsiteY8" fmla="*/ 1166648 h 2561896"/>
              <a:gd name="connsiteX9" fmla="*/ 4269827 w 6813331"/>
              <a:gd name="connsiteY9" fmla="*/ 1135117 h 2561896"/>
              <a:gd name="connsiteX10" fmla="*/ 4474779 w 6813331"/>
              <a:gd name="connsiteY10" fmla="*/ 1277006 h 2561896"/>
              <a:gd name="connsiteX11" fmla="*/ 4679731 w 6813331"/>
              <a:gd name="connsiteY11" fmla="*/ 1056289 h 2561896"/>
              <a:gd name="connsiteX12" fmla="*/ 5010807 w 6813331"/>
              <a:gd name="connsiteY12" fmla="*/ 1024758 h 2561896"/>
              <a:gd name="connsiteX13" fmla="*/ 5199993 w 6813331"/>
              <a:gd name="connsiteY13" fmla="*/ 1103586 h 2561896"/>
              <a:gd name="connsiteX14" fmla="*/ 5404945 w 6813331"/>
              <a:gd name="connsiteY14" fmla="*/ 1135117 h 2561896"/>
              <a:gd name="connsiteX15" fmla="*/ 5830614 w 6813331"/>
              <a:gd name="connsiteY15" fmla="*/ 882868 h 2561896"/>
              <a:gd name="connsiteX16" fmla="*/ 5909441 w 6813331"/>
              <a:gd name="connsiteY16" fmla="*/ 677917 h 2561896"/>
              <a:gd name="connsiteX17" fmla="*/ 5862145 w 6813331"/>
              <a:gd name="connsiteY17" fmla="*/ 488730 h 2561896"/>
              <a:gd name="connsiteX18" fmla="*/ 6555827 w 6813331"/>
              <a:gd name="connsiteY18" fmla="*/ 536027 h 2561896"/>
              <a:gd name="connsiteX19" fmla="*/ 6729248 w 6813331"/>
              <a:gd name="connsiteY19" fmla="*/ 472965 h 2561896"/>
              <a:gd name="connsiteX20" fmla="*/ 6051331 w 6813331"/>
              <a:gd name="connsiteY20" fmla="*/ 331075 h 2561896"/>
              <a:gd name="connsiteX21" fmla="*/ 4364421 w 6813331"/>
              <a:gd name="connsiteY21" fmla="*/ 47296 h 2561896"/>
              <a:gd name="connsiteX22" fmla="*/ 2582917 w 6813331"/>
              <a:gd name="connsiteY22" fmla="*/ 47296 h 2561896"/>
              <a:gd name="connsiteX23" fmla="*/ 848710 w 6813331"/>
              <a:gd name="connsiteY23" fmla="*/ 126124 h 2561896"/>
              <a:gd name="connsiteX24" fmla="*/ 123496 w 6813331"/>
              <a:gd name="connsiteY24" fmla="*/ 189186 h 2561896"/>
              <a:gd name="connsiteX25" fmla="*/ 107731 w 6813331"/>
              <a:gd name="connsiteY25" fmla="*/ 252248 h 2561896"/>
              <a:gd name="connsiteX26" fmla="*/ 123496 w 6813331"/>
              <a:gd name="connsiteY26" fmla="*/ 1166648 h 2561896"/>
              <a:gd name="connsiteX27" fmla="*/ 94593 w 6813331"/>
              <a:gd name="connsiteY27" fmla="*/ 2561896 h 2561896"/>
              <a:gd name="connsiteX28" fmla="*/ 627993 w 6813331"/>
              <a:gd name="connsiteY28" fmla="*/ 1723696 h 2561896"/>
              <a:gd name="connsiteX29" fmla="*/ 1826172 w 6813331"/>
              <a:gd name="connsiteY29" fmla="*/ 1860330 h 2561896"/>
              <a:gd name="connsiteX30" fmla="*/ 1542393 w 6813331"/>
              <a:gd name="connsiteY30" fmla="*/ 2028496 h 2561896"/>
              <a:gd name="connsiteX31" fmla="*/ 1161393 w 6813331"/>
              <a:gd name="connsiteY31" fmla="*/ 2028496 h 2561896"/>
              <a:gd name="connsiteX0" fmla="*/ 1161393 w 6813331"/>
              <a:gd name="connsiteY0" fmla="*/ 2028496 h 2561896"/>
              <a:gd name="connsiteX1" fmla="*/ 2062655 w 6813331"/>
              <a:gd name="connsiteY1" fmla="*/ 2096813 h 2561896"/>
              <a:gd name="connsiteX2" fmla="*/ 2330669 w 6813331"/>
              <a:gd name="connsiteY2" fmla="*/ 1970689 h 2561896"/>
              <a:gd name="connsiteX3" fmla="*/ 2535621 w 6813331"/>
              <a:gd name="connsiteY3" fmla="*/ 1781503 h 2561896"/>
              <a:gd name="connsiteX4" fmla="*/ 2756338 w 6813331"/>
              <a:gd name="connsiteY4" fmla="*/ 1970689 h 2561896"/>
              <a:gd name="connsiteX5" fmla="*/ 3229303 w 6813331"/>
              <a:gd name="connsiteY5" fmla="*/ 1907627 h 2561896"/>
              <a:gd name="connsiteX6" fmla="*/ 3686503 w 6813331"/>
              <a:gd name="connsiteY6" fmla="*/ 1686910 h 2561896"/>
              <a:gd name="connsiteX7" fmla="*/ 3891455 w 6813331"/>
              <a:gd name="connsiteY7" fmla="*/ 1434662 h 2561896"/>
              <a:gd name="connsiteX8" fmla="*/ 3986048 w 6813331"/>
              <a:gd name="connsiteY8" fmla="*/ 1166648 h 2561896"/>
              <a:gd name="connsiteX9" fmla="*/ 4269827 w 6813331"/>
              <a:gd name="connsiteY9" fmla="*/ 1135117 h 2561896"/>
              <a:gd name="connsiteX10" fmla="*/ 4474779 w 6813331"/>
              <a:gd name="connsiteY10" fmla="*/ 1277006 h 2561896"/>
              <a:gd name="connsiteX11" fmla="*/ 4679731 w 6813331"/>
              <a:gd name="connsiteY11" fmla="*/ 1056289 h 2561896"/>
              <a:gd name="connsiteX12" fmla="*/ 5010807 w 6813331"/>
              <a:gd name="connsiteY12" fmla="*/ 1024758 h 2561896"/>
              <a:gd name="connsiteX13" fmla="*/ 5199993 w 6813331"/>
              <a:gd name="connsiteY13" fmla="*/ 1103586 h 2561896"/>
              <a:gd name="connsiteX14" fmla="*/ 5404945 w 6813331"/>
              <a:gd name="connsiteY14" fmla="*/ 1135117 h 2561896"/>
              <a:gd name="connsiteX15" fmla="*/ 5830614 w 6813331"/>
              <a:gd name="connsiteY15" fmla="*/ 882868 h 2561896"/>
              <a:gd name="connsiteX16" fmla="*/ 5909441 w 6813331"/>
              <a:gd name="connsiteY16" fmla="*/ 677917 h 2561896"/>
              <a:gd name="connsiteX17" fmla="*/ 5862145 w 6813331"/>
              <a:gd name="connsiteY17" fmla="*/ 488730 h 2561896"/>
              <a:gd name="connsiteX18" fmla="*/ 6555827 w 6813331"/>
              <a:gd name="connsiteY18" fmla="*/ 536027 h 2561896"/>
              <a:gd name="connsiteX19" fmla="*/ 6729248 w 6813331"/>
              <a:gd name="connsiteY19" fmla="*/ 472965 h 2561896"/>
              <a:gd name="connsiteX20" fmla="*/ 6051331 w 6813331"/>
              <a:gd name="connsiteY20" fmla="*/ 331075 h 2561896"/>
              <a:gd name="connsiteX21" fmla="*/ 4364421 w 6813331"/>
              <a:gd name="connsiteY21" fmla="*/ 47296 h 2561896"/>
              <a:gd name="connsiteX22" fmla="*/ 2582917 w 6813331"/>
              <a:gd name="connsiteY22" fmla="*/ 47296 h 2561896"/>
              <a:gd name="connsiteX23" fmla="*/ 848710 w 6813331"/>
              <a:gd name="connsiteY23" fmla="*/ 126124 h 2561896"/>
              <a:gd name="connsiteX24" fmla="*/ 123496 w 6813331"/>
              <a:gd name="connsiteY24" fmla="*/ 189186 h 2561896"/>
              <a:gd name="connsiteX25" fmla="*/ 107731 w 6813331"/>
              <a:gd name="connsiteY25" fmla="*/ 252248 h 2561896"/>
              <a:gd name="connsiteX26" fmla="*/ 123496 w 6813331"/>
              <a:gd name="connsiteY26" fmla="*/ 1166648 h 2561896"/>
              <a:gd name="connsiteX27" fmla="*/ 94593 w 6813331"/>
              <a:gd name="connsiteY27" fmla="*/ 2561896 h 2561896"/>
              <a:gd name="connsiteX28" fmla="*/ 627993 w 6813331"/>
              <a:gd name="connsiteY28" fmla="*/ 1723696 h 2561896"/>
              <a:gd name="connsiteX29" fmla="*/ 1085193 w 6813331"/>
              <a:gd name="connsiteY29" fmla="*/ 1647496 h 2561896"/>
              <a:gd name="connsiteX30" fmla="*/ 1542393 w 6813331"/>
              <a:gd name="connsiteY30" fmla="*/ 2028496 h 2561896"/>
              <a:gd name="connsiteX31" fmla="*/ 1161393 w 6813331"/>
              <a:gd name="connsiteY31" fmla="*/ 2028496 h 2561896"/>
              <a:gd name="connsiteX0" fmla="*/ 1161393 w 6813331"/>
              <a:gd name="connsiteY0" fmla="*/ 2028496 h 2561896"/>
              <a:gd name="connsiteX1" fmla="*/ 2062655 w 6813331"/>
              <a:gd name="connsiteY1" fmla="*/ 2096813 h 2561896"/>
              <a:gd name="connsiteX2" fmla="*/ 2330669 w 6813331"/>
              <a:gd name="connsiteY2" fmla="*/ 1970689 h 2561896"/>
              <a:gd name="connsiteX3" fmla="*/ 2535621 w 6813331"/>
              <a:gd name="connsiteY3" fmla="*/ 1781503 h 2561896"/>
              <a:gd name="connsiteX4" fmla="*/ 2756338 w 6813331"/>
              <a:gd name="connsiteY4" fmla="*/ 1970689 h 2561896"/>
              <a:gd name="connsiteX5" fmla="*/ 3229303 w 6813331"/>
              <a:gd name="connsiteY5" fmla="*/ 1907627 h 2561896"/>
              <a:gd name="connsiteX6" fmla="*/ 3686503 w 6813331"/>
              <a:gd name="connsiteY6" fmla="*/ 1686910 h 2561896"/>
              <a:gd name="connsiteX7" fmla="*/ 3891455 w 6813331"/>
              <a:gd name="connsiteY7" fmla="*/ 1434662 h 2561896"/>
              <a:gd name="connsiteX8" fmla="*/ 3986048 w 6813331"/>
              <a:gd name="connsiteY8" fmla="*/ 1166648 h 2561896"/>
              <a:gd name="connsiteX9" fmla="*/ 4269827 w 6813331"/>
              <a:gd name="connsiteY9" fmla="*/ 1135117 h 2561896"/>
              <a:gd name="connsiteX10" fmla="*/ 4474779 w 6813331"/>
              <a:gd name="connsiteY10" fmla="*/ 1277006 h 2561896"/>
              <a:gd name="connsiteX11" fmla="*/ 4679731 w 6813331"/>
              <a:gd name="connsiteY11" fmla="*/ 1056289 h 2561896"/>
              <a:gd name="connsiteX12" fmla="*/ 5010807 w 6813331"/>
              <a:gd name="connsiteY12" fmla="*/ 1024758 h 2561896"/>
              <a:gd name="connsiteX13" fmla="*/ 5199993 w 6813331"/>
              <a:gd name="connsiteY13" fmla="*/ 1103586 h 2561896"/>
              <a:gd name="connsiteX14" fmla="*/ 5404945 w 6813331"/>
              <a:gd name="connsiteY14" fmla="*/ 1135117 h 2561896"/>
              <a:gd name="connsiteX15" fmla="*/ 5830614 w 6813331"/>
              <a:gd name="connsiteY15" fmla="*/ 882868 h 2561896"/>
              <a:gd name="connsiteX16" fmla="*/ 5909441 w 6813331"/>
              <a:gd name="connsiteY16" fmla="*/ 677917 h 2561896"/>
              <a:gd name="connsiteX17" fmla="*/ 5862145 w 6813331"/>
              <a:gd name="connsiteY17" fmla="*/ 488730 h 2561896"/>
              <a:gd name="connsiteX18" fmla="*/ 6555827 w 6813331"/>
              <a:gd name="connsiteY18" fmla="*/ 536027 h 2561896"/>
              <a:gd name="connsiteX19" fmla="*/ 6729248 w 6813331"/>
              <a:gd name="connsiteY19" fmla="*/ 472965 h 2561896"/>
              <a:gd name="connsiteX20" fmla="*/ 6051331 w 6813331"/>
              <a:gd name="connsiteY20" fmla="*/ 331075 h 2561896"/>
              <a:gd name="connsiteX21" fmla="*/ 4364421 w 6813331"/>
              <a:gd name="connsiteY21" fmla="*/ 47296 h 2561896"/>
              <a:gd name="connsiteX22" fmla="*/ 2582917 w 6813331"/>
              <a:gd name="connsiteY22" fmla="*/ 47296 h 2561896"/>
              <a:gd name="connsiteX23" fmla="*/ 848710 w 6813331"/>
              <a:gd name="connsiteY23" fmla="*/ 126124 h 2561896"/>
              <a:gd name="connsiteX24" fmla="*/ 123496 w 6813331"/>
              <a:gd name="connsiteY24" fmla="*/ 189186 h 2561896"/>
              <a:gd name="connsiteX25" fmla="*/ 107731 w 6813331"/>
              <a:gd name="connsiteY25" fmla="*/ 252248 h 2561896"/>
              <a:gd name="connsiteX26" fmla="*/ 123496 w 6813331"/>
              <a:gd name="connsiteY26" fmla="*/ 1166648 h 2561896"/>
              <a:gd name="connsiteX27" fmla="*/ 94593 w 6813331"/>
              <a:gd name="connsiteY27" fmla="*/ 2561896 h 2561896"/>
              <a:gd name="connsiteX28" fmla="*/ 627993 w 6813331"/>
              <a:gd name="connsiteY28" fmla="*/ 1723696 h 2561896"/>
              <a:gd name="connsiteX29" fmla="*/ 1085193 w 6813331"/>
              <a:gd name="connsiteY29" fmla="*/ 1647496 h 2561896"/>
              <a:gd name="connsiteX30" fmla="*/ 1313793 w 6813331"/>
              <a:gd name="connsiteY30" fmla="*/ 1647496 h 2561896"/>
              <a:gd name="connsiteX31" fmla="*/ 1161393 w 6813331"/>
              <a:gd name="connsiteY31" fmla="*/ 2028496 h 2561896"/>
              <a:gd name="connsiteX0" fmla="*/ 1161393 w 6813331"/>
              <a:gd name="connsiteY0" fmla="*/ 2028496 h 2561896"/>
              <a:gd name="connsiteX1" fmla="*/ 2062655 w 6813331"/>
              <a:gd name="connsiteY1" fmla="*/ 2096813 h 2561896"/>
              <a:gd name="connsiteX2" fmla="*/ 2330669 w 6813331"/>
              <a:gd name="connsiteY2" fmla="*/ 1970689 h 2561896"/>
              <a:gd name="connsiteX3" fmla="*/ 2535621 w 6813331"/>
              <a:gd name="connsiteY3" fmla="*/ 1781503 h 2561896"/>
              <a:gd name="connsiteX4" fmla="*/ 2756338 w 6813331"/>
              <a:gd name="connsiteY4" fmla="*/ 1970689 h 2561896"/>
              <a:gd name="connsiteX5" fmla="*/ 3229303 w 6813331"/>
              <a:gd name="connsiteY5" fmla="*/ 1907627 h 2561896"/>
              <a:gd name="connsiteX6" fmla="*/ 3686503 w 6813331"/>
              <a:gd name="connsiteY6" fmla="*/ 1686910 h 2561896"/>
              <a:gd name="connsiteX7" fmla="*/ 3891455 w 6813331"/>
              <a:gd name="connsiteY7" fmla="*/ 1434662 h 2561896"/>
              <a:gd name="connsiteX8" fmla="*/ 3986048 w 6813331"/>
              <a:gd name="connsiteY8" fmla="*/ 1166648 h 2561896"/>
              <a:gd name="connsiteX9" fmla="*/ 4269827 w 6813331"/>
              <a:gd name="connsiteY9" fmla="*/ 1135117 h 2561896"/>
              <a:gd name="connsiteX10" fmla="*/ 4474779 w 6813331"/>
              <a:gd name="connsiteY10" fmla="*/ 1277006 h 2561896"/>
              <a:gd name="connsiteX11" fmla="*/ 4679731 w 6813331"/>
              <a:gd name="connsiteY11" fmla="*/ 1056289 h 2561896"/>
              <a:gd name="connsiteX12" fmla="*/ 5010807 w 6813331"/>
              <a:gd name="connsiteY12" fmla="*/ 1024758 h 2561896"/>
              <a:gd name="connsiteX13" fmla="*/ 5199993 w 6813331"/>
              <a:gd name="connsiteY13" fmla="*/ 1103586 h 2561896"/>
              <a:gd name="connsiteX14" fmla="*/ 5404945 w 6813331"/>
              <a:gd name="connsiteY14" fmla="*/ 1135117 h 2561896"/>
              <a:gd name="connsiteX15" fmla="*/ 5830614 w 6813331"/>
              <a:gd name="connsiteY15" fmla="*/ 882868 h 2561896"/>
              <a:gd name="connsiteX16" fmla="*/ 5909441 w 6813331"/>
              <a:gd name="connsiteY16" fmla="*/ 677917 h 2561896"/>
              <a:gd name="connsiteX17" fmla="*/ 5862145 w 6813331"/>
              <a:gd name="connsiteY17" fmla="*/ 488730 h 2561896"/>
              <a:gd name="connsiteX18" fmla="*/ 6555827 w 6813331"/>
              <a:gd name="connsiteY18" fmla="*/ 536027 h 2561896"/>
              <a:gd name="connsiteX19" fmla="*/ 6729248 w 6813331"/>
              <a:gd name="connsiteY19" fmla="*/ 472965 h 2561896"/>
              <a:gd name="connsiteX20" fmla="*/ 6051331 w 6813331"/>
              <a:gd name="connsiteY20" fmla="*/ 331075 h 2561896"/>
              <a:gd name="connsiteX21" fmla="*/ 4364421 w 6813331"/>
              <a:gd name="connsiteY21" fmla="*/ 47296 h 2561896"/>
              <a:gd name="connsiteX22" fmla="*/ 2582917 w 6813331"/>
              <a:gd name="connsiteY22" fmla="*/ 47296 h 2561896"/>
              <a:gd name="connsiteX23" fmla="*/ 848710 w 6813331"/>
              <a:gd name="connsiteY23" fmla="*/ 126124 h 2561896"/>
              <a:gd name="connsiteX24" fmla="*/ 123496 w 6813331"/>
              <a:gd name="connsiteY24" fmla="*/ 189186 h 2561896"/>
              <a:gd name="connsiteX25" fmla="*/ 107731 w 6813331"/>
              <a:gd name="connsiteY25" fmla="*/ 252248 h 2561896"/>
              <a:gd name="connsiteX26" fmla="*/ 123496 w 6813331"/>
              <a:gd name="connsiteY26" fmla="*/ 1166648 h 2561896"/>
              <a:gd name="connsiteX27" fmla="*/ 94593 w 6813331"/>
              <a:gd name="connsiteY27" fmla="*/ 2561896 h 2561896"/>
              <a:gd name="connsiteX28" fmla="*/ 627993 w 6813331"/>
              <a:gd name="connsiteY28" fmla="*/ 1723696 h 2561896"/>
              <a:gd name="connsiteX29" fmla="*/ 1085193 w 6813331"/>
              <a:gd name="connsiteY29" fmla="*/ 1571296 h 2561896"/>
              <a:gd name="connsiteX30" fmla="*/ 1313793 w 6813331"/>
              <a:gd name="connsiteY30" fmla="*/ 1647496 h 2561896"/>
              <a:gd name="connsiteX31" fmla="*/ 1161393 w 6813331"/>
              <a:gd name="connsiteY31" fmla="*/ 2028496 h 2561896"/>
              <a:gd name="connsiteX0" fmla="*/ 1161393 w 6813331"/>
              <a:gd name="connsiteY0" fmla="*/ 2028496 h 2561896"/>
              <a:gd name="connsiteX1" fmla="*/ 2062655 w 6813331"/>
              <a:gd name="connsiteY1" fmla="*/ 2096813 h 2561896"/>
              <a:gd name="connsiteX2" fmla="*/ 2330669 w 6813331"/>
              <a:gd name="connsiteY2" fmla="*/ 1970689 h 2561896"/>
              <a:gd name="connsiteX3" fmla="*/ 2535621 w 6813331"/>
              <a:gd name="connsiteY3" fmla="*/ 1781503 h 2561896"/>
              <a:gd name="connsiteX4" fmla="*/ 2756338 w 6813331"/>
              <a:gd name="connsiteY4" fmla="*/ 1970689 h 2561896"/>
              <a:gd name="connsiteX5" fmla="*/ 3229303 w 6813331"/>
              <a:gd name="connsiteY5" fmla="*/ 1907627 h 2561896"/>
              <a:gd name="connsiteX6" fmla="*/ 3686503 w 6813331"/>
              <a:gd name="connsiteY6" fmla="*/ 1686910 h 2561896"/>
              <a:gd name="connsiteX7" fmla="*/ 3891455 w 6813331"/>
              <a:gd name="connsiteY7" fmla="*/ 1434662 h 2561896"/>
              <a:gd name="connsiteX8" fmla="*/ 3986048 w 6813331"/>
              <a:gd name="connsiteY8" fmla="*/ 1166648 h 2561896"/>
              <a:gd name="connsiteX9" fmla="*/ 4269827 w 6813331"/>
              <a:gd name="connsiteY9" fmla="*/ 1135117 h 2561896"/>
              <a:gd name="connsiteX10" fmla="*/ 4474779 w 6813331"/>
              <a:gd name="connsiteY10" fmla="*/ 1277006 h 2561896"/>
              <a:gd name="connsiteX11" fmla="*/ 4679731 w 6813331"/>
              <a:gd name="connsiteY11" fmla="*/ 1056289 h 2561896"/>
              <a:gd name="connsiteX12" fmla="*/ 5010807 w 6813331"/>
              <a:gd name="connsiteY12" fmla="*/ 1024758 h 2561896"/>
              <a:gd name="connsiteX13" fmla="*/ 5199993 w 6813331"/>
              <a:gd name="connsiteY13" fmla="*/ 1103586 h 2561896"/>
              <a:gd name="connsiteX14" fmla="*/ 5404945 w 6813331"/>
              <a:gd name="connsiteY14" fmla="*/ 1135117 h 2561896"/>
              <a:gd name="connsiteX15" fmla="*/ 5830614 w 6813331"/>
              <a:gd name="connsiteY15" fmla="*/ 882868 h 2561896"/>
              <a:gd name="connsiteX16" fmla="*/ 5909441 w 6813331"/>
              <a:gd name="connsiteY16" fmla="*/ 677917 h 2561896"/>
              <a:gd name="connsiteX17" fmla="*/ 5862145 w 6813331"/>
              <a:gd name="connsiteY17" fmla="*/ 488730 h 2561896"/>
              <a:gd name="connsiteX18" fmla="*/ 6555827 w 6813331"/>
              <a:gd name="connsiteY18" fmla="*/ 536027 h 2561896"/>
              <a:gd name="connsiteX19" fmla="*/ 6729248 w 6813331"/>
              <a:gd name="connsiteY19" fmla="*/ 472965 h 2561896"/>
              <a:gd name="connsiteX20" fmla="*/ 6051331 w 6813331"/>
              <a:gd name="connsiteY20" fmla="*/ 331075 h 2561896"/>
              <a:gd name="connsiteX21" fmla="*/ 4364421 w 6813331"/>
              <a:gd name="connsiteY21" fmla="*/ 47296 h 2561896"/>
              <a:gd name="connsiteX22" fmla="*/ 2582917 w 6813331"/>
              <a:gd name="connsiteY22" fmla="*/ 47296 h 2561896"/>
              <a:gd name="connsiteX23" fmla="*/ 848710 w 6813331"/>
              <a:gd name="connsiteY23" fmla="*/ 126124 h 2561896"/>
              <a:gd name="connsiteX24" fmla="*/ 123496 w 6813331"/>
              <a:gd name="connsiteY24" fmla="*/ 189186 h 2561896"/>
              <a:gd name="connsiteX25" fmla="*/ 107731 w 6813331"/>
              <a:gd name="connsiteY25" fmla="*/ 252248 h 2561896"/>
              <a:gd name="connsiteX26" fmla="*/ 123496 w 6813331"/>
              <a:gd name="connsiteY26" fmla="*/ 1166648 h 2561896"/>
              <a:gd name="connsiteX27" fmla="*/ 94593 w 6813331"/>
              <a:gd name="connsiteY27" fmla="*/ 2561896 h 2561896"/>
              <a:gd name="connsiteX28" fmla="*/ 627993 w 6813331"/>
              <a:gd name="connsiteY28" fmla="*/ 1723696 h 2561896"/>
              <a:gd name="connsiteX29" fmla="*/ 1085193 w 6813331"/>
              <a:gd name="connsiteY29" fmla="*/ 1571296 h 2561896"/>
              <a:gd name="connsiteX30" fmla="*/ 1466193 w 6813331"/>
              <a:gd name="connsiteY30" fmla="*/ 1647496 h 2561896"/>
              <a:gd name="connsiteX31" fmla="*/ 1161393 w 6813331"/>
              <a:gd name="connsiteY31" fmla="*/ 2028496 h 2561896"/>
              <a:gd name="connsiteX0" fmla="*/ 1618593 w 6813331"/>
              <a:gd name="connsiteY0" fmla="*/ 1952296 h 2561896"/>
              <a:gd name="connsiteX1" fmla="*/ 2062655 w 6813331"/>
              <a:gd name="connsiteY1" fmla="*/ 2096813 h 2561896"/>
              <a:gd name="connsiteX2" fmla="*/ 2330669 w 6813331"/>
              <a:gd name="connsiteY2" fmla="*/ 1970689 h 2561896"/>
              <a:gd name="connsiteX3" fmla="*/ 2535621 w 6813331"/>
              <a:gd name="connsiteY3" fmla="*/ 1781503 h 2561896"/>
              <a:gd name="connsiteX4" fmla="*/ 2756338 w 6813331"/>
              <a:gd name="connsiteY4" fmla="*/ 1970689 h 2561896"/>
              <a:gd name="connsiteX5" fmla="*/ 3229303 w 6813331"/>
              <a:gd name="connsiteY5" fmla="*/ 1907627 h 2561896"/>
              <a:gd name="connsiteX6" fmla="*/ 3686503 w 6813331"/>
              <a:gd name="connsiteY6" fmla="*/ 1686910 h 2561896"/>
              <a:gd name="connsiteX7" fmla="*/ 3891455 w 6813331"/>
              <a:gd name="connsiteY7" fmla="*/ 1434662 h 2561896"/>
              <a:gd name="connsiteX8" fmla="*/ 3986048 w 6813331"/>
              <a:gd name="connsiteY8" fmla="*/ 1166648 h 2561896"/>
              <a:gd name="connsiteX9" fmla="*/ 4269827 w 6813331"/>
              <a:gd name="connsiteY9" fmla="*/ 1135117 h 2561896"/>
              <a:gd name="connsiteX10" fmla="*/ 4474779 w 6813331"/>
              <a:gd name="connsiteY10" fmla="*/ 1277006 h 2561896"/>
              <a:gd name="connsiteX11" fmla="*/ 4679731 w 6813331"/>
              <a:gd name="connsiteY11" fmla="*/ 1056289 h 2561896"/>
              <a:gd name="connsiteX12" fmla="*/ 5010807 w 6813331"/>
              <a:gd name="connsiteY12" fmla="*/ 1024758 h 2561896"/>
              <a:gd name="connsiteX13" fmla="*/ 5199993 w 6813331"/>
              <a:gd name="connsiteY13" fmla="*/ 1103586 h 2561896"/>
              <a:gd name="connsiteX14" fmla="*/ 5404945 w 6813331"/>
              <a:gd name="connsiteY14" fmla="*/ 1135117 h 2561896"/>
              <a:gd name="connsiteX15" fmla="*/ 5830614 w 6813331"/>
              <a:gd name="connsiteY15" fmla="*/ 882868 h 2561896"/>
              <a:gd name="connsiteX16" fmla="*/ 5909441 w 6813331"/>
              <a:gd name="connsiteY16" fmla="*/ 677917 h 2561896"/>
              <a:gd name="connsiteX17" fmla="*/ 5862145 w 6813331"/>
              <a:gd name="connsiteY17" fmla="*/ 488730 h 2561896"/>
              <a:gd name="connsiteX18" fmla="*/ 6555827 w 6813331"/>
              <a:gd name="connsiteY18" fmla="*/ 536027 h 2561896"/>
              <a:gd name="connsiteX19" fmla="*/ 6729248 w 6813331"/>
              <a:gd name="connsiteY19" fmla="*/ 472965 h 2561896"/>
              <a:gd name="connsiteX20" fmla="*/ 6051331 w 6813331"/>
              <a:gd name="connsiteY20" fmla="*/ 331075 h 2561896"/>
              <a:gd name="connsiteX21" fmla="*/ 4364421 w 6813331"/>
              <a:gd name="connsiteY21" fmla="*/ 47296 h 2561896"/>
              <a:gd name="connsiteX22" fmla="*/ 2582917 w 6813331"/>
              <a:gd name="connsiteY22" fmla="*/ 47296 h 2561896"/>
              <a:gd name="connsiteX23" fmla="*/ 848710 w 6813331"/>
              <a:gd name="connsiteY23" fmla="*/ 126124 h 2561896"/>
              <a:gd name="connsiteX24" fmla="*/ 123496 w 6813331"/>
              <a:gd name="connsiteY24" fmla="*/ 189186 h 2561896"/>
              <a:gd name="connsiteX25" fmla="*/ 107731 w 6813331"/>
              <a:gd name="connsiteY25" fmla="*/ 252248 h 2561896"/>
              <a:gd name="connsiteX26" fmla="*/ 123496 w 6813331"/>
              <a:gd name="connsiteY26" fmla="*/ 1166648 h 2561896"/>
              <a:gd name="connsiteX27" fmla="*/ 94593 w 6813331"/>
              <a:gd name="connsiteY27" fmla="*/ 2561896 h 2561896"/>
              <a:gd name="connsiteX28" fmla="*/ 627993 w 6813331"/>
              <a:gd name="connsiteY28" fmla="*/ 1723696 h 2561896"/>
              <a:gd name="connsiteX29" fmla="*/ 1085193 w 6813331"/>
              <a:gd name="connsiteY29" fmla="*/ 1571296 h 2561896"/>
              <a:gd name="connsiteX30" fmla="*/ 1466193 w 6813331"/>
              <a:gd name="connsiteY30" fmla="*/ 1647496 h 2561896"/>
              <a:gd name="connsiteX31" fmla="*/ 1618593 w 6813331"/>
              <a:gd name="connsiteY31" fmla="*/ 1952296 h 2561896"/>
              <a:gd name="connsiteX0" fmla="*/ 1618593 w 6813331"/>
              <a:gd name="connsiteY0" fmla="*/ 1952296 h 2561896"/>
              <a:gd name="connsiteX1" fmla="*/ 1999593 w 6813331"/>
              <a:gd name="connsiteY1" fmla="*/ 2028496 h 2561896"/>
              <a:gd name="connsiteX2" fmla="*/ 2330669 w 6813331"/>
              <a:gd name="connsiteY2" fmla="*/ 1970689 h 2561896"/>
              <a:gd name="connsiteX3" fmla="*/ 2535621 w 6813331"/>
              <a:gd name="connsiteY3" fmla="*/ 1781503 h 2561896"/>
              <a:gd name="connsiteX4" fmla="*/ 2756338 w 6813331"/>
              <a:gd name="connsiteY4" fmla="*/ 1970689 h 2561896"/>
              <a:gd name="connsiteX5" fmla="*/ 3229303 w 6813331"/>
              <a:gd name="connsiteY5" fmla="*/ 1907627 h 2561896"/>
              <a:gd name="connsiteX6" fmla="*/ 3686503 w 6813331"/>
              <a:gd name="connsiteY6" fmla="*/ 1686910 h 2561896"/>
              <a:gd name="connsiteX7" fmla="*/ 3891455 w 6813331"/>
              <a:gd name="connsiteY7" fmla="*/ 1434662 h 2561896"/>
              <a:gd name="connsiteX8" fmla="*/ 3986048 w 6813331"/>
              <a:gd name="connsiteY8" fmla="*/ 1166648 h 2561896"/>
              <a:gd name="connsiteX9" fmla="*/ 4269827 w 6813331"/>
              <a:gd name="connsiteY9" fmla="*/ 1135117 h 2561896"/>
              <a:gd name="connsiteX10" fmla="*/ 4474779 w 6813331"/>
              <a:gd name="connsiteY10" fmla="*/ 1277006 h 2561896"/>
              <a:gd name="connsiteX11" fmla="*/ 4679731 w 6813331"/>
              <a:gd name="connsiteY11" fmla="*/ 1056289 h 2561896"/>
              <a:gd name="connsiteX12" fmla="*/ 5010807 w 6813331"/>
              <a:gd name="connsiteY12" fmla="*/ 1024758 h 2561896"/>
              <a:gd name="connsiteX13" fmla="*/ 5199993 w 6813331"/>
              <a:gd name="connsiteY13" fmla="*/ 1103586 h 2561896"/>
              <a:gd name="connsiteX14" fmla="*/ 5404945 w 6813331"/>
              <a:gd name="connsiteY14" fmla="*/ 1135117 h 2561896"/>
              <a:gd name="connsiteX15" fmla="*/ 5830614 w 6813331"/>
              <a:gd name="connsiteY15" fmla="*/ 882868 h 2561896"/>
              <a:gd name="connsiteX16" fmla="*/ 5909441 w 6813331"/>
              <a:gd name="connsiteY16" fmla="*/ 677917 h 2561896"/>
              <a:gd name="connsiteX17" fmla="*/ 5862145 w 6813331"/>
              <a:gd name="connsiteY17" fmla="*/ 488730 h 2561896"/>
              <a:gd name="connsiteX18" fmla="*/ 6555827 w 6813331"/>
              <a:gd name="connsiteY18" fmla="*/ 536027 h 2561896"/>
              <a:gd name="connsiteX19" fmla="*/ 6729248 w 6813331"/>
              <a:gd name="connsiteY19" fmla="*/ 472965 h 2561896"/>
              <a:gd name="connsiteX20" fmla="*/ 6051331 w 6813331"/>
              <a:gd name="connsiteY20" fmla="*/ 331075 h 2561896"/>
              <a:gd name="connsiteX21" fmla="*/ 4364421 w 6813331"/>
              <a:gd name="connsiteY21" fmla="*/ 47296 h 2561896"/>
              <a:gd name="connsiteX22" fmla="*/ 2582917 w 6813331"/>
              <a:gd name="connsiteY22" fmla="*/ 47296 h 2561896"/>
              <a:gd name="connsiteX23" fmla="*/ 848710 w 6813331"/>
              <a:gd name="connsiteY23" fmla="*/ 126124 h 2561896"/>
              <a:gd name="connsiteX24" fmla="*/ 123496 w 6813331"/>
              <a:gd name="connsiteY24" fmla="*/ 189186 h 2561896"/>
              <a:gd name="connsiteX25" fmla="*/ 107731 w 6813331"/>
              <a:gd name="connsiteY25" fmla="*/ 252248 h 2561896"/>
              <a:gd name="connsiteX26" fmla="*/ 123496 w 6813331"/>
              <a:gd name="connsiteY26" fmla="*/ 1166648 h 2561896"/>
              <a:gd name="connsiteX27" fmla="*/ 94593 w 6813331"/>
              <a:gd name="connsiteY27" fmla="*/ 2561896 h 2561896"/>
              <a:gd name="connsiteX28" fmla="*/ 627993 w 6813331"/>
              <a:gd name="connsiteY28" fmla="*/ 1723696 h 2561896"/>
              <a:gd name="connsiteX29" fmla="*/ 1085193 w 6813331"/>
              <a:gd name="connsiteY29" fmla="*/ 1571296 h 2561896"/>
              <a:gd name="connsiteX30" fmla="*/ 1466193 w 6813331"/>
              <a:gd name="connsiteY30" fmla="*/ 1647496 h 2561896"/>
              <a:gd name="connsiteX31" fmla="*/ 1618593 w 6813331"/>
              <a:gd name="connsiteY31" fmla="*/ 1952296 h 256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13331" h="2561896">
                <a:moveTo>
                  <a:pt x="1618593" y="1952296"/>
                </a:moveTo>
                <a:cubicBezTo>
                  <a:pt x="1694793" y="2061341"/>
                  <a:pt x="1880914" y="2025431"/>
                  <a:pt x="1999593" y="2028496"/>
                </a:cubicBezTo>
                <a:cubicBezTo>
                  <a:pt x="2118272" y="2031561"/>
                  <a:pt x="2241331" y="2011855"/>
                  <a:pt x="2330669" y="1970689"/>
                </a:cubicBezTo>
                <a:cubicBezTo>
                  <a:pt x="2420007" y="1929524"/>
                  <a:pt x="2464676" y="1781503"/>
                  <a:pt x="2535621" y="1781503"/>
                </a:cubicBezTo>
                <a:cubicBezTo>
                  <a:pt x="2606566" y="1781503"/>
                  <a:pt x="2640724" y="1949668"/>
                  <a:pt x="2756338" y="1970689"/>
                </a:cubicBezTo>
                <a:cubicBezTo>
                  <a:pt x="2871952" y="1991710"/>
                  <a:pt x="3074276" y="1954923"/>
                  <a:pt x="3229303" y="1907627"/>
                </a:cubicBezTo>
                <a:cubicBezTo>
                  <a:pt x="3384330" y="1860331"/>
                  <a:pt x="3576144" y="1765737"/>
                  <a:pt x="3686503" y="1686910"/>
                </a:cubicBezTo>
                <a:cubicBezTo>
                  <a:pt x="3796862" y="1608083"/>
                  <a:pt x="3841531" y="1521372"/>
                  <a:pt x="3891455" y="1434662"/>
                </a:cubicBezTo>
                <a:cubicBezTo>
                  <a:pt x="3941379" y="1347952"/>
                  <a:pt x="3922986" y="1216572"/>
                  <a:pt x="3986048" y="1166648"/>
                </a:cubicBezTo>
                <a:cubicBezTo>
                  <a:pt x="4049110" y="1116724"/>
                  <a:pt x="4188372" y="1116724"/>
                  <a:pt x="4269827" y="1135117"/>
                </a:cubicBezTo>
                <a:cubicBezTo>
                  <a:pt x="4351282" y="1153510"/>
                  <a:pt x="4406462" y="1290144"/>
                  <a:pt x="4474779" y="1277006"/>
                </a:cubicBezTo>
                <a:cubicBezTo>
                  <a:pt x="4543096" y="1263868"/>
                  <a:pt x="4590393" y="1098330"/>
                  <a:pt x="4679731" y="1056289"/>
                </a:cubicBezTo>
                <a:cubicBezTo>
                  <a:pt x="4769069" y="1014248"/>
                  <a:pt x="4924097" y="1016875"/>
                  <a:pt x="5010807" y="1024758"/>
                </a:cubicBezTo>
                <a:cubicBezTo>
                  <a:pt x="5097517" y="1032641"/>
                  <a:pt x="5134303" y="1085193"/>
                  <a:pt x="5199993" y="1103586"/>
                </a:cubicBezTo>
                <a:cubicBezTo>
                  <a:pt x="5265683" y="1121979"/>
                  <a:pt x="5299842" y="1171903"/>
                  <a:pt x="5404945" y="1135117"/>
                </a:cubicBezTo>
                <a:cubicBezTo>
                  <a:pt x="5510048" y="1098331"/>
                  <a:pt x="5746531" y="959068"/>
                  <a:pt x="5830614" y="882868"/>
                </a:cubicBezTo>
                <a:cubicBezTo>
                  <a:pt x="5914697" y="806668"/>
                  <a:pt x="5904186" y="743607"/>
                  <a:pt x="5909441" y="677917"/>
                </a:cubicBezTo>
                <a:cubicBezTo>
                  <a:pt x="5914696" y="612227"/>
                  <a:pt x="5754414" y="512378"/>
                  <a:pt x="5862145" y="488730"/>
                </a:cubicBezTo>
                <a:cubicBezTo>
                  <a:pt x="5969876" y="465082"/>
                  <a:pt x="6411310" y="538654"/>
                  <a:pt x="6555827" y="536027"/>
                </a:cubicBezTo>
                <a:cubicBezTo>
                  <a:pt x="6700344" y="533400"/>
                  <a:pt x="6813331" y="507124"/>
                  <a:pt x="6729248" y="472965"/>
                </a:cubicBezTo>
                <a:cubicBezTo>
                  <a:pt x="6645165" y="438806"/>
                  <a:pt x="6445469" y="402020"/>
                  <a:pt x="6051331" y="331075"/>
                </a:cubicBezTo>
                <a:cubicBezTo>
                  <a:pt x="5657193" y="260130"/>
                  <a:pt x="4942490" y="94592"/>
                  <a:pt x="4364421" y="47296"/>
                </a:cubicBezTo>
                <a:cubicBezTo>
                  <a:pt x="3786352" y="0"/>
                  <a:pt x="3168869" y="34158"/>
                  <a:pt x="2582917" y="47296"/>
                </a:cubicBezTo>
                <a:cubicBezTo>
                  <a:pt x="1996965" y="60434"/>
                  <a:pt x="1258613" y="102476"/>
                  <a:pt x="848710" y="126124"/>
                </a:cubicBezTo>
                <a:cubicBezTo>
                  <a:pt x="438807" y="149772"/>
                  <a:pt x="246992" y="168165"/>
                  <a:pt x="123496" y="189186"/>
                </a:cubicBezTo>
                <a:cubicBezTo>
                  <a:pt x="0" y="210207"/>
                  <a:pt x="107731" y="89338"/>
                  <a:pt x="107731" y="252248"/>
                </a:cubicBezTo>
                <a:cubicBezTo>
                  <a:pt x="107731" y="415158"/>
                  <a:pt x="63062" y="995855"/>
                  <a:pt x="123496" y="1166648"/>
                </a:cubicBezTo>
                <a:lnTo>
                  <a:pt x="94593" y="2561896"/>
                </a:lnTo>
                <a:lnTo>
                  <a:pt x="627993" y="1723696"/>
                </a:lnTo>
                <a:lnTo>
                  <a:pt x="1085193" y="1571296"/>
                </a:lnTo>
                <a:cubicBezTo>
                  <a:pt x="1132490" y="1592317"/>
                  <a:pt x="1617279" y="1709901"/>
                  <a:pt x="1466193" y="1647496"/>
                </a:cubicBezTo>
                <a:lnTo>
                  <a:pt x="1618593" y="1952296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228600" dist="88900" dir="8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981200"/>
            <a:ext cx="9144000" cy="646331"/>
          </a:xfrm>
          <a:prstGeom prst="rect">
            <a:avLst/>
          </a:prstGeom>
          <a:solidFill>
            <a:srgbClr val="B9D08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Tempus Sans ITC" pitchFamily="82" charset="0"/>
              </a:rPr>
              <a:t>temperate climate, river flood plains, farmland</a:t>
            </a:r>
          </a:p>
        </p:txBody>
      </p:sp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861774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</a:p>
          <a:p>
            <a:pPr algn="ctr">
              <a:defRPr/>
            </a:pPr>
            <a:endParaRPr lang="en-US" sz="14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 useBgFill="1"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0" y="838200"/>
            <a:ext cx="9144000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    Google Earth fly-through: Nile 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4" grpId="0"/>
      <p:bldP spid="15" grpId="0"/>
      <p:bldP spid="16" grpId="0"/>
      <p:bldP spid="17" grpId="0" animBg="1"/>
      <p:bldP spid="9" grpId="0" animBg="1"/>
      <p:bldP spid="18" grpId="0" animBg="1"/>
      <p:bldP spid="4" grpId="0" animBg="1"/>
      <p:bldP spid="4" grpId="1" animBg="1"/>
      <p:bldP spid="27" grpId="0" animBg="1"/>
      <p:bldP spid="27" grpId="1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iceagenow.com/Glacial_Maximum_World_Map.jpg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9039" t="8352" r="8534" b="14474"/>
          <a:stretch>
            <a:fillRect/>
          </a:stretch>
        </p:blipFill>
        <p:spPr bwMode="auto">
          <a:xfrm>
            <a:off x="-7232904" y="905256"/>
            <a:ext cx="18288000" cy="11887200"/>
          </a:xfrm>
          <a:prstGeom prst="rect">
            <a:avLst/>
          </a:prstGeom>
          <a:noFill/>
        </p:spPr>
      </p:pic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358055" y="4209393"/>
            <a:ext cx="520262" cy="1939159"/>
          </a:xfrm>
          <a:custGeom>
            <a:avLst/>
            <a:gdLst>
              <a:gd name="connsiteX0" fmla="*/ 520262 w 520262"/>
              <a:gd name="connsiteY0" fmla="*/ 1939159 h 1939159"/>
              <a:gd name="connsiteX1" fmla="*/ 441435 w 520262"/>
              <a:gd name="connsiteY1" fmla="*/ 1781504 h 1939159"/>
              <a:gd name="connsiteX2" fmla="*/ 299545 w 520262"/>
              <a:gd name="connsiteY2" fmla="*/ 1655379 h 1939159"/>
              <a:gd name="connsiteX3" fmla="*/ 299545 w 520262"/>
              <a:gd name="connsiteY3" fmla="*/ 1497724 h 1939159"/>
              <a:gd name="connsiteX4" fmla="*/ 315311 w 520262"/>
              <a:gd name="connsiteY4" fmla="*/ 1261241 h 1939159"/>
              <a:gd name="connsiteX5" fmla="*/ 346842 w 520262"/>
              <a:gd name="connsiteY5" fmla="*/ 1008993 h 1939159"/>
              <a:gd name="connsiteX6" fmla="*/ 346842 w 520262"/>
              <a:gd name="connsiteY6" fmla="*/ 930166 h 1939159"/>
              <a:gd name="connsiteX7" fmla="*/ 204952 w 520262"/>
              <a:gd name="connsiteY7" fmla="*/ 930166 h 1939159"/>
              <a:gd name="connsiteX8" fmla="*/ 110359 w 520262"/>
              <a:gd name="connsiteY8" fmla="*/ 930166 h 1939159"/>
              <a:gd name="connsiteX9" fmla="*/ 94593 w 520262"/>
              <a:gd name="connsiteY9" fmla="*/ 804041 h 1939159"/>
              <a:gd name="connsiteX10" fmla="*/ 94593 w 520262"/>
              <a:gd name="connsiteY10" fmla="*/ 662152 h 1939159"/>
              <a:gd name="connsiteX11" fmla="*/ 15766 w 520262"/>
              <a:gd name="connsiteY11" fmla="*/ 551793 h 1939159"/>
              <a:gd name="connsiteX12" fmla="*/ 31531 w 520262"/>
              <a:gd name="connsiteY12" fmla="*/ 425669 h 1939159"/>
              <a:gd name="connsiteX13" fmla="*/ 47297 w 520262"/>
              <a:gd name="connsiteY13" fmla="*/ 283779 h 1939159"/>
              <a:gd name="connsiteX14" fmla="*/ 47297 w 520262"/>
              <a:gd name="connsiteY14" fmla="*/ 204952 h 1939159"/>
              <a:gd name="connsiteX15" fmla="*/ 63062 w 520262"/>
              <a:gd name="connsiteY15" fmla="*/ 141890 h 1939159"/>
              <a:gd name="connsiteX16" fmla="*/ 47297 w 520262"/>
              <a:gd name="connsiteY16" fmla="*/ 63062 h 1939159"/>
              <a:gd name="connsiteX17" fmla="*/ 0 w 520262"/>
              <a:gd name="connsiteY17" fmla="*/ 0 h 193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0262" h="1939159">
                <a:moveTo>
                  <a:pt x="520262" y="1939159"/>
                </a:moveTo>
                <a:cubicBezTo>
                  <a:pt x="499241" y="1883980"/>
                  <a:pt x="478221" y="1828801"/>
                  <a:pt x="441435" y="1781504"/>
                </a:cubicBezTo>
                <a:cubicBezTo>
                  <a:pt x="404649" y="1734207"/>
                  <a:pt x="323193" y="1702676"/>
                  <a:pt x="299545" y="1655379"/>
                </a:cubicBezTo>
                <a:cubicBezTo>
                  <a:pt x="275897" y="1608082"/>
                  <a:pt x="296917" y="1563414"/>
                  <a:pt x="299545" y="1497724"/>
                </a:cubicBezTo>
                <a:cubicBezTo>
                  <a:pt x="302173" y="1432034"/>
                  <a:pt x="307428" y="1342696"/>
                  <a:pt x="315311" y="1261241"/>
                </a:cubicBezTo>
                <a:cubicBezTo>
                  <a:pt x="323194" y="1179786"/>
                  <a:pt x="341587" y="1064172"/>
                  <a:pt x="346842" y="1008993"/>
                </a:cubicBezTo>
                <a:cubicBezTo>
                  <a:pt x="352097" y="953814"/>
                  <a:pt x="370490" y="943304"/>
                  <a:pt x="346842" y="930166"/>
                </a:cubicBezTo>
                <a:cubicBezTo>
                  <a:pt x="323194" y="917028"/>
                  <a:pt x="204952" y="930166"/>
                  <a:pt x="204952" y="930166"/>
                </a:cubicBezTo>
                <a:cubicBezTo>
                  <a:pt x="165538" y="930166"/>
                  <a:pt x="128752" y="951187"/>
                  <a:pt x="110359" y="930166"/>
                </a:cubicBezTo>
                <a:cubicBezTo>
                  <a:pt x="91966" y="909145"/>
                  <a:pt x="97221" y="848710"/>
                  <a:pt x="94593" y="804041"/>
                </a:cubicBezTo>
                <a:cubicBezTo>
                  <a:pt x="91965" y="759372"/>
                  <a:pt x="107731" y="704193"/>
                  <a:pt x="94593" y="662152"/>
                </a:cubicBezTo>
                <a:cubicBezTo>
                  <a:pt x="81455" y="620111"/>
                  <a:pt x="26276" y="591207"/>
                  <a:pt x="15766" y="551793"/>
                </a:cubicBezTo>
                <a:cubicBezTo>
                  <a:pt x="5256" y="512379"/>
                  <a:pt x="26276" y="470338"/>
                  <a:pt x="31531" y="425669"/>
                </a:cubicBezTo>
                <a:cubicBezTo>
                  <a:pt x="36786" y="381000"/>
                  <a:pt x="44669" y="320565"/>
                  <a:pt x="47297" y="283779"/>
                </a:cubicBezTo>
                <a:cubicBezTo>
                  <a:pt x="49925" y="246993"/>
                  <a:pt x="44670" y="228600"/>
                  <a:pt x="47297" y="204952"/>
                </a:cubicBezTo>
                <a:cubicBezTo>
                  <a:pt x="49924" y="181304"/>
                  <a:pt x="63062" y="165538"/>
                  <a:pt x="63062" y="141890"/>
                </a:cubicBezTo>
                <a:cubicBezTo>
                  <a:pt x="63062" y="118242"/>
                  <a:pt x="57807" y="86710"/>
                  <a:pt x="47297" y="63062"/>
                </a:cubicBezTo>
                <a:cubicBezTo>
                  <a:pt x="36787" y="39414"/>
                  <a:pt x="18393" y="19707"/>
                  <a:pt x="0" y="0"/>
                </a:cubicBezTo>
              </a:path>
            </a:pathLst>
          </a:custGeom>
          <a:ln w="101600">
            <a:solidFill>
              <a:srgbClr val="0070C0"/>
            </a:solidFill>
          </a:ln>
          <a:effectLst>
            <a:outerShdw dist="76200" dir="96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673366" y="3752193"/>
            <a:ext cx="693682" cy="567559"/>
            <a:chOff x="3673366" y="3752193"/>
            <a:chExt cx="693682" cy="567559"/>
          </a:xfrm>
        </p:grpSpPr>
        <p:sp>
          <p:nvSpPr>
            <p:cNvPr id="6" name="Freeform 5"/>
            <p:cNvSpPr/>
            <p:nvPr/>
          </p:nvSpPr>
          <p:spPr>
            <a:xfrm>
              <a:off x="3799490" y="3752193"/>
              <a:ext cx="567558" cy="567559"/>
            </a:xfrm>
            <a:custGeom>
              <a:avLst/>
              <a:gdLst>
                <a:gd name="connsiteX0" fmla="*/ 567558 w 567558"/>
                <a:gd name="connsiteY0" fmla="*/ 567559 h 567559"/>
                <a:gd name="connsiteX1" fmla="*/ 504496 w 567558"/>
                <a:gd name="connsiteY1" fmla="*/ 488731 h 567559"/>
                <a:gd name="connsiteX2" fmla="*/ 394138 w 567558"/>
                <a:gd name="connsiteY2" fmla="*/ 331076 h 567559"/>
                <a:gd name="connsiteX3" fmla="*/ 362607 w 567558"/>
                <a:gd name="connsiteY3" fmla="*/ 236483 h 567559"/>
                <a:gd name="connsiteX4" fmla="*/ 268013 w 567558"/>
                <a:gd name="connsiteY4" fmla="*/ 141890 h 567559"/>
                <a:gd name="connsiteX5" fmla="*/ 236482 w 567558"/>
                <a:gd name="connsiteY5" fmla="*/ 94593 h 567559"/>
                <a:gd name="connsiteX6" fmla="*/ 110358 w 567558"/>
                <a:gd name="connsiteY6" fmla="*/ 31531 h 567559"/>
                <a:gd name="connsiteX7" fmla="*/ 0 w 567558"/>
                <a:gd name="connsiteY7" fmla="*/ 0 h 56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558" h="567559">
                  <a:moveTo>
                    <a:pt x="567558" y="567559"/>
                  </a:moveTo>
                  <a:cubicBezTo>
                    <a:pt x="550478" y="547852"/>
                    <a:pt x="533399" y="528145"/>
                    <a:pt x="504496" y="488731"/>
                  </a:cubicBezTo>
                  <a:cubicBezTo>
                    <a:pt x="475593" y="449317"/>
                    <a:pt x="417786" y="373117"/>
                    <a:pt x="394138" y="331076"/>
                  </a:cubicBezTo>
                  <a:cubicBezTo>
                    <a:pt x="370490" y="289035"/>
                    <a:pt x="383628" y="268014"/>
                    <a:pt x="362607" y="236483"/>
                  </a:cubicBezTo>
                  <a:cubicBezTo>
                    <a:pt x="341586" y="204952"/>
                    <a:pt x="289034" y="165538"/>
                    <a:pt x="268013" y="141890"/>
                  </a:cubicBezTo>
                  <a:cubicBezTo>
                    <a:pt x="246992" y="118242"/>
                    <a:pt x="262758" y="112986"/>
                    <a:pt x="236482" y="94593"/>
                  </a:cubicBezTo>
                  <a:cubicBezTo>
                    <a:pt x="210206" y="76200"/>
                    <a:pt x="149772" y="47296"/>
                    <a:pt x="110358" y="31531"/>
                  </a:cubicBezTo>
                  <a:cubicBezTo>
                    <a:pt x="70944" y="15766"/>
                    <a:pt x="35472" y="7883"/>
                    <a:pt x="0" y="0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9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673366" y="3862552"/>
              <a:ext cx="551793" cy="315310"/>
            </a:xfrm>
            <a:custGeom>
              <a:avLst/>
              <a:gdLst>
                <a:gd name="connsiteX0" fmla="*/ 551793 w 551793"/>
                <a:gd name="connsiteY0" fmla="*/ 315310 h 315310"/>
                <a:gd name="connsiteX1" fmla="*/ 362606 w 551793"/>
                <a:gd name="connsiteY1" fmla="*/ 204951 h 315310"/>
                <a:gd name="connsiteX2" fmla="*/ 331075 w 551793"/>
                <a:gd name="connsiteY2" fmla="*/ 110358 h 315310"/>
                <a:gd name="connsiteX3" fmla="*/ 189186 w 551793"/>
                <a:gd name="connsiteY3" fmla="*/ 47296 h 315310"/>
                <a:gd name="connsiteX4" fmla="*/ 0 w 551793"/>
                <a:gd name="connsiteY4" fmla="*/ 0 h 31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1793" h="315310">
                  <a:moveTo>
                    <a:pt x="551793" y="315310"/>
                  </a:moveTo>
                  <a:cubicBezTo>
                    <a:pt x="475592" y="277210"/>
                    <a:pt x="399392" y="239110"/>
                    <a:pt x="362606" y="204951"/>
                  </a:cubicBezTo>
                  <a:cubicBezTo>
                    <a:pt x="325820" y="170792"/>
                    <a:pt x="359978" y="136634"/>
                    <a:pt x="331075" y="110358"/>
                  </a:cubicBezTo>
                  <a:cubicBezTo>
                    <a:pt x="302172" y="84082"/>
                    <a:pt x="244365" y="65689"/>
                    <a:pt x="189186" y="47296"/>
                  </a:cubicBezTo>
                  <a:cubicBezTo>
                    <a:pt x="134007" y="28903"/>
                    <a:pt x="0" y="0"/>
                    <a:pt x="0" y="0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9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>
            <a:off x="5407572" y="4078014"/>
            <a:ext cx="693683" cy="620110"/>
          </a:xfrm>
          <a:custGeom>
            <a:avLst/>
            <a:gdLst>
              <a:gd name="connsiteX0" fmla="*/ 0 w 693683"/>
              <a:gd name="connsiteY0" fmla="*/ 620110 h 620110"/>
              <a:gd name="connsiteX1" fmla="*/ 141890 w 693683"/>
              <a:gd name="connsiteY1" fmla="*/ 399393 h 620110"/>
              <a:gd name="connsiteX2" fmla="*/ 189187 w 693683"/>
              <a:gd name="connsiteY2" fmla="*/ 210207 h 620110"/>
              <a:gd name="connsiteX3" fmla="*/ 331076 w 693683"/>
              <a:gd name="connsiteY3" fmla="*/ 36786 h 620110"/>
              <a:gd name="connsiteX4" fmla="*/ 488731 w 693683"/>
              <a:gd name="connsiteY4" fmla="*/ 5255 h 620110"/>
              <a:gd name="connsiteX5" fmla="*/ 693683 w 693683"/>
              <a:gd name="connsiteY5" fmla="*/ 68317 h 62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3683" h="620110">
                <a:moveTo>
                  <a:pt x="0" y="620110"/>
                </a:moveTo>
                <a:cubicBezTo>
                  <a:pt x="55179" y="543910"/>
                  <a:pt x="110359" y="467710"/>
                  <a:pt x="141890" y="399393"/>
                </a:cubicBezTo>
                <a:cubicBezTo>
                  <a:pt x="173421" y="331076"/>
                  <a:pt x="157656" y="270641"/>
                  <a:pt x="189187" y="210207"/>
                </a:cubicBezTo>
                <a:cubicBezTo>
                  <a:pt x="220718" y="149773"/>
                  <a:pt x="281152" y="70945"/>
                  <a:pt x="331076" y="36786"/>
                </a:cubicBezTo>
                <a:cubicBezTo>
                  <a:pt x="381000" y="2627"/>
                  <a:pt x="428297" y="0"/>
                  <a:pt x="488731" y="5255"/>
                </a:cubicBezTo>
                <a:cubicBezTo>
                  <a:pt x="549166" y="10510"/>
                  <a:pt x="693683" y="68317"/>
                  <a:pt x="693683" y="68317"/>
                </a:cubicBezTo>
              </a:path>
            </a:pathLst>
          </a:custGeom>
          <a:ln w="101600">
            <a:solidFill>
              <a:srgbClr val="0070C0"/>
            </a:solidFill>
          </a:ln>
          <a:effectLst>
            <a:outerShdw dist="76200" dir="96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700345" y="3796863"/>
            <a:ext cx="1844565" cy="1132489"/>
            <a:chOff x="6700345" y="3796863"/>
            <a:chExt cx="1844565" cy="1132489"/>
          </a:xfrm>
        </p:grpSpPr>
        <p:sp>
          <p:nvSpPr>
            <p:cNvPr id="10" name="Freeform 9"/>
            <p:cNvSpPr/>
            <p:nvPr/>
          </p:nvSpPr>
          <p:spPr>
            <a:xfrm>
              <a:off x="6700345" y="4240924"/>
              <a:ext cx="1781503" cy="688428"/>
            </a:xfrm>
            <a:custGeom>
              <a:avLst/>
              <a:gdLst>
                <a:gd name="connsiteX0" fmla="*/ 0 w 1781503"/>
                <a:gd name="connsiteY0" fmla="*/ 47297 h 743607"/>
                <a:gd name="connsiteX1" fmla="*/ 299545 w 1781503"/>
                <a:gd name="connsiteY1" fmla="*/ 268014 h 743607"/>
                <a:gd name="connsiteX2" fmla="*/ 662152 w 1781503"/>
                <a:gd name="connsiteY2" fmla="*/ 394138 h 743607"/>
                <a:gd name="connsiteX3" fmla="*/ 740979 w 1781503"/>
                <a:gd name="connsiteY3" fmla="*/ 662152 h 743607"/>
                <a:gd name="connsiteX4" fmla="*/ 819807 w 1781503"/>
                <a:gd name="connsiteY4" fmla="*/ 725214 h 743607"/>
                <a:gd name="connsiteX5" fmla="*/ 993227 w 1781503"/>
                <a:gd name="connsiteY5" fmla="*/ 551793 h 743607"/>
                <a:gd name="connsiteX6" fmla="*/ 1135117 w 1781503"/>
                <a:gd name="connsiteY6" fmla="*/ 299545 h 743607"/>
                <a:gd name="connsiteX7" fmla="*/ 1308538 w 1781503"/>
                <a:gd name="connsiteY7" fmla="*/ 204952 h 743607"/>
                <a:gd name="connsiteX8" fmla="*/ 1418896 w 1781503"/>
                <a:gd name="connsiteY8" fmla="*/ 78828 h 743607"/>
                <a:gd name="connsiteX9" fmla="*/ 1592317 w 1781503"/>
                <a:gd name="connsiteY9" fmla="*/ 47297 h 743607"/>
                <a:gd name="connsiteX10" fmla="*/ 1781503 w 1781503"/>
                <a:gd name="connsiteY10" fmla="*/ 0 h 743607"/>
                <a:gd name="connsiteX0" fmla="*/ 0 w 1781503"/>
                <a:gd name="connsiteY0" fmla="*/ 47297 h 688428"/>
                <a:gd name="connsiteX1" fmla="*/ 299545 w 1781503"/>
                <a:gd name="connsiteY1" fmla="*/ 268014 h 688428"/>
                <a:gd name="connsiteX2" fmla="*/ 662152 w 1781503"/>
                <a:gd name="connsiteY2" fmla="*/ 394138 h 688428"/>
                <a:gd name="connsiteX3" fmla="*/ 740979 w 1781503"/>
                <a:gd name="connsiteY3" fmla="*/ 662152 h 688428"/>
                <a:gd name="connsiteX4" fmla="*/ 993227 w 1781503"/>
                <a:gd name="connsiteY4" fmla="*/ 551793 h 688428"/>
                <a:gd name="connsiteX5" fmla="*/ 1135117 w 1781503"/>
                <a:gd name="connsiteY5" fmla="*/ 299545 h 688428"/>
                <a:gd name="connsiteX6" fmla="*/ 1308538 w 1781503"/>
                <a:gd name="connsiteY6" fmla="*/ 204952 h 688428"/>
                <a:gd name="connsiteX7" fmla="*/ 1418896 w 1781503"/>
                <a:gd name="connsiteY7" fmla="*/ 78828 h 688428"/>
                <a:gd name="connsiteX8" fmla="*/ 1592317 w 1781503"/>
                <a:gd name="connsiteY8" fmla="*/ 47297 h 688428"/>
                <a:gd name="connsiteX9" fmla="*/ 1781503 w 1781503"/>
                <a:gd name="connsiteY9" fmla="*/ 0 h 68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81503" h="688428">
                  <a:moveTo>
                    <a:pt x="0" y="47297"/>
                  </a:moveTo>
                  <a:cubicBezTo>
                    <a:pt x="94593" y="128752"/>
                    <a:pt x="189186" y="210207"/>
                    <a:pt x="299545" y="268014"/>
                  </a:cubicBezTo>
                  <a:cubicBezTo>
                    <a:pt x="409904" y="325821"/>
                    <a:pt x="588580" y="328448"/>
                    <a:pt x="662152" y="394138"/>
                  </a:cubicBezTo>
                  <a:cubicBezTo>
                    <a:pt x="735724" y="459828"/>
                    <a:pt x="685800" y="635876"/>
                    <a:pt x="740979" y="662152"/>
                  </a:cubicBezTo>
                  <a:cubicBezTo>
                    <a:pt x="796158" y="688428"/>
                    <a:pt x="927537" y="612227"/>
                    <a:pt x="993227" y="551793"/>
                  </a:cubicBezTo>
                  <a:cubicBezTo>
                    <a:pt x="1058917" y="491359"/>
                    <a:pt x="1082565" y="357352"/>
                    <a:pt x="1135117" y="299545"/>
                  </a:cubicBezTo>
                  <a:cubicBezTo>
                    <a:pt x="1187669" y="241738"/>
                    <a:pt x="1261242" y="241738"/>
                    <a:pt x="1308538" y="204952"/>
                  </a:cubicBezTo>
                  <a:cubicBezTo>
                    <a:pt x="1355835" y="168166"/>
                    <a:pt x="1371600" y="105104"/>
                    <a:pt x="1418896" y="78828"/>
                  </a:cubicBezTo>
                  <a:cubicBezTo>
                    <a:pt x="1466192" y="52552"/>
                    <a:pt x="1531883" y="60435"/>
                    <a:pt x="1592317" y="47297"/>
                  </a:cubicBezTo>
                  <a:cubicBezTo>
                    <a:pt x="1652751" y="34159"/>
                    <a:pt x="1717127" y="17079"/>
                    <a:pt x="1781503" y="0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6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952593" y="3796863"/>
              <a:ext cx="1592317" cy="391510"/>
            </a:xfrm>
            <a:custGeom>
              <a:avLst/>
              <a:gdLst>
                <a:gd name="connsiteX0" fmla="*/ 0 w 1592317"/>
                <a:gd name="connsiteY0" fmla="*/ 128751 h 391510"/>
                <a:gd name="connsiteX1" fmla="*/ 378373 w 1592317"/>
                <a:gd name="connsiteY1" fmla="*/ 349468 h 391510"/>
                <a:gd name="connsiteX2" fmla="*/ 614855 w 1592317"/>
                <a:gd name="connsiteY2" fmla="*/ 365234 h 391510"/>
                <a:gd name="connsiteX3" fmla="*/ 662152 w 1592317"/>
                <a:gd name="connsiteY3" fmla="*/ 191813 h 391510"/>
                <a:gd name="connsiteX4" fmla="*/ 851338 w 1592317"/>
                <a:gd name="connsiteY4" fmla="*/ 207578 h 391510"/>
                <a:gd name="connsiteX5" fmla="*/ 977462 w 1592317"/>
                <a:gd name="connsiteY5" fmla="*/ 317937 h 391510"/>
                <a:gd name="connsiteX6" fmla="*/ 1292773 w 1592317"/>
                <a:gd name="connsiteY6" fmla="*/ 317937 h 391510"/>
                <a:gd name="connsiteX7" fmla="*/ 1355835 w 1592317"/>
                <a:gd name="connsiteY7" fmla="*/ 239109 h 391510"/>
                <a:gd name="connsiteX8" fmla="*/ 1513490 w 1592317"/>
                <a:gd name="connsiteY8" fmla="*/ 34158 h 391510"/>
                <a:gd name="connsiteX9" fmla="*/ 1592317 w 1592317"/>
                <a:gd name="connsiteY9" fmla="*/ 34158 h 391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2317" h="391510">
                  <a:moveTo>
                    <a:pt x="0" y="128751"/>
                  </a:moveTo>
                  <a:cubicBezTo>
                    <a:pt x="137948" y="219402"/>
                    <a:pt x="275897" y="310054"/>
                    <a:pt x="378373" y="349468"/>
                  </a:cubicBezTo>
                  <a:cubicBezTo>
                    <a:pt x="480849" y="388882"/>
                    <a:pt x="567559" y="391510"/>
                    <a:pt x="614855" y="365234"/>
                  </a:cubicBezTo>
                  <a:cubicBezTo>
                    <a:pt x="662151" y="338958"/>
                    <a:pt x="622738" y="218089"/>
                    <a:pt x="662152" y="191813"/>
                  </a:cubicBezTo>
                  <a:cubicBezTo>
                    <a:pt x="701566" y="165537"/>
                    <a:pt x="798786" y="186557"/>
                    <a:pt x="851338" y="207578"/>
                  </a:cubicBezTo>
                  <a:cubicBezTo>
                    <a:pt x="903890" y="228599"/>
                    <a:pt x="903890" y="299544"/>
                    <a:pt x="977462" y="317937"/>
                  </a:cubicBezTo>
                  <a:cubicBezTo>
                    <a:pt x="1051034" y="336330"/>
                    <a:pt x="1229711" y="331075"/>
                    <a:pt x="1292773" y="317937"/>
                  </a:cubicBezTo>
                  <a:cubicBezTo>
                    <a:pt x="1355835" y="304799"/>
                    <a:pt x="1319049" y="286406"/>
                    <a:pt x="1355835" y="239109"/>
                  </a:cubicBezTo>
                  <a:cubicBezTo>
                    <a:pt x="1392621" y="191813"/>
                    <a:pt x="1474076" y="68317"/>
                    <a:pt x="1513490" y="34158"/>
                  </a:cubicBezTo>
                  <a:cubicBezTo>
                    <a:pt x="1552904" y="0"/>
                    <a:pt x="1572610" y="17079"/>
                    <a:pt x="1592317" y="34158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48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38400" y="4572000"/>
            <a:ext cx="779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Nile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24200" y="2819400"/>
            <a:ext cx="16759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Tigris &amp;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Euphrates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31106" y="342900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Indus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4876800"/>
            <a:ext cx="1274067" cy="523220"/>
          </a:xfrm>
          <a:prstGeom prst="rect">
            <a:avLst/>
          </a:prstGeom>
          <a:solidFill>
            <a:srgbClr val="ACC777">
              <a:alpha val="8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Ganges</a:t>
            </a:r>
          </a:p>
        </p:txBody>
      </p:sp>
      <p:sp>
        <p:nvSpPr>
          <p:cNvPr id="9" name="Freeform 8"/>
          <p:cNvSpPr/>
          <p:nvPr/>
        </p:nvSpPr>
        <p:spPr>
          <a:xfrm>
            <a:off x="5880538" y="4351283"/>
            <a:ext cx="851338" cy="599089"/>
          </a:xfrm>
          <a:custGeom>
            <a:avLst/>
            <a:gdLst>
              <a:gd name="connsiteX0" fmla="*/ 851338 w 851338"/>
              <a:gd name="connsiteY0" fmla="*/ 599089 h 599089"/>
              <a:gd name="connsiteX1" fmla="*/ 740979 w 851338"/>
              <a:gd name="connsiteY1" fmla="*/ 504496 h 599089"/>
              <a:gd name="connsiteX2" fmla="*/ 488731 w 851338"/>
              <a:gd name="connsiteY2" fmla="*/ 346841 h 599089"/>
              <a:gd name="connsiteX3" fmla="*/ 409903 w 851338"/>
              <a:gd name="connsiteY3" fmla="*/ 252248 h 599089"/>
              <a:gd name="connsiteX4" fmla="*/ 268014 w 851338"/>
              <a:gd name="connsiteY4" fmla="*/ 78827 h 599089"/>
              <a:gd name="connsiteX5" fmla="*/ 0 w 851338"/>
              <a:gd name="connsiteY5" fmla="*/ 0 h 5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338" h="599089">
                <a:moveTo>
                  <a:pt x="851338" y="599089"/>
                </a:moveTo>
                <a:cubicBezTo>
                  <a:pt x="826376" y="572813"/>
                  <a:pt x="801414" y="546537"/>
                  <a:pt x="740979" y="504496"/>
                </a:cubicBezTo>
                <a:cubicBezTo>
                  <a:pt x="680545" y="462455"/>
                  <a:pt x="543910" y="388882"/>
                  <a:pt x="488731" y="346841"/>
                </a:cubicBezTo>
                <a:cubicBezTo>
                  <a:pt x="433552" y="304800"/>
                  <a:pt x="409903" y="252248"/>
                  <a:pt x="409903" y="252248"/>
                </a:cubicBezTo>
                <a:cubicBezTo>
                  <a:pt x="373117" y="207579"/>
                  <a:pt x="336331" y="120868"/>
                  <a:pt x="268014" y="78827"/>
                </a:cubicBezTo>
                <a:cubicBezTo>
                  <a:pt x="199697" y="36786"/>
                  <a:pt x="99848" y="18393"/>
                  <a:pt x="0" y="0"/>
                </a:cubicBezTo>
              </a:path>
            </a:pathLst>
          </a:custGeom>
          <a:ln w="101600">
            <a:solidFill>
              <a:srgbClr val="0070C0"/>
            </a:solidFill>
          </a:ln>
          <a:effectLst>
            <a:outerShdw dist="76200" dir="96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30144" y="2971800"/>
            <a:ext cx="1325812" cy="954107"/>
          </a:xfrm>
          <a:prstGeom prst="rect">
            <a:avLst/>
          </a:prstGeom>
          <a:solidFill>
            <a:srgbClr val="9CBC5C">
              <a:alpha val="77647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Yellow/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Yangtze</a:t>
            </a:r>
          </a:p>
        </p:txBody>
      </p:sp>
      <p:sp>
        <p:nvSpPr>
          <p:cNvPr id="19" name="Oval 18"/>
          <p:cNvSpPr/>
          <p:nvPr/>
        </p:nvSpPr>
        <p:spPr>
          <a:xfrm>
            <a:off x="3124200" y="4114800"/>
            <a:ext cx="533400" cy="838200"/>
          </a:xfrm>
          <a:prstGeom prst="ellipse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0" y="838200"/>
            <a:ext cx="9144000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    Google Earth fly-through: Nile River</a:t>
            </a:r>
          </a:p>
        </p:txBody>
      </p:sp>
      <p:sp useBgFill="1">
        <p:nvSpPr>
          <p:cNvPr id="21" name="TextBox 20"/>
          <p:cNvSpPr txBox="1"/>
          <p:nvPr/>
        </p:nvSpPr>
        <p:spPr>
          <a:xfrm>
            <a:off x="6324600" y="1524000"/>
            <a:ext cx="281940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EGYPT</a:t>
            </a:r>
          </a:p>
          <a:p>
            <a:r>
              <a:rPr lang="en-US" sz="3600" b="1" dirty="0" smtClean="0"/>
              <a:t>- deserts</a:t>
            </a:r>
          </a:p>
          <a:p>
            <a:pPr>
              <a:buFontTx/>
              <a:buChar char="-"/>
            </a:pPr>
            <a:r>
              <a:rPr lang="en-US" sz="3600" b="1" dirty="0" smtClean="0"/>
              <a:t> farmland</a:t>
            </a:r>
          </a:p>
          <a:p>
            <a:pPr>
              <a:buFontTx/>
              <a:buChar char="-"/>
            </a:pPr>
            <a:r>
              <a:rPr lang="en-US" sz="3600" b="1" dirty="0" smtClean="0"/>
              <a:t> river delta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5" grpId="1"/>
      <p:bldP spid="16" grpId="1"/>
      <p:bldP spid="17" grpId="1" animBg="1"/>
      <p:bldP spid="9" grpId="1" animBg="1"/>
      <p:bldP spid="18" grpId="1" animBg="1"/>
      <p:bldP spid="19" grpId="0" animBg="1"/>
      <p:bldP spid="21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iceagenow.com/Glacial_Maximum_World_Map.jpg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9039" t="8352" r="8534" b="14474"/>
          <a:stretch>
            <a:fillRect/>
          </a:stretch>
        </p:blipFill>
        <p:spPr bwMode="auto">
          <a:xfrm>
            <a:off x="-7232904" y="905256"/>
            <a:ext cx="18288000" cy="11887200"/>
          </a:xfrm>
          <a:prstGeom prst="rect">
            <a:avLst/>
          </a:prstGeom>
          <a:noFill/>
        </p:spPr>
      </p:pic>
      <p:sp useBgFill="1">
        <p:nvSpPr>
          <p:cNvPr id="23" name="TextBox 22"/>
          <p:cNvSpPr txBox="1"/>
          <p:nvPr/>
        </p:nvSpPr>
        <p:spPr>
          <a:xfrm>
            <a:off x="6324600" y="1524000"/>
            <a:ext cx="281940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EGYPT</a:t>
            </a:r>
          </a:p>
          <a:p>
            <a:r>
              <a:rPr lang="en-US" sz="3600" b="1" dirty="0" smtClean="0"/>
              <a:t>- deserts</a:t>
            </a:r>
          </a:p>
          <a:p>
            <a:pPr>
              <a:buFontTx/>
              <a:buChar char="-"/>
            </a:pPr>
            <a:r>
              <a:rPr lang="en-US" sz="3600" b="1" dirty="0" smtClean="0"/>
              <a:t> farmland</a:t>
            </a:r>
          </a:p>
          <a:p>
            <a:pPr>
              <a:buFontTx/>
              <a:buChar char="-"/>
            </a:pPr>
            <a:r>
              <a:rPr lang="en-US" sz="3600" b="1" dirty="0" smtClean="0"/>
              <a:t> river delta</a:t>
            </a:r>
          </a:p>
        </p:txBody>
      </p:sp>
      <p:sp useBgFill="1">
        <p:nvSpPr>
          <p:cNvPr id="16" name="TextBox 15"/>
          <p:cNvSpPr txBox="1"/>
          <p:nvPr/>
        </p:nvSpPr>
        <p:spPr>
          <a:xfrm>
            <a:off x="6324600" y="1905000"/>
            <a:ext cx="2819400" cy="286232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IRAQ (Sumer)</a:t>
            </a:r>
          </a:p>
          <a:p>
            <a:pPr>
              <a:buFontTx/>
              <a:buChar char="-"/>
            </a:pPr>
            <a:r>
              <a:rPr lang="en-US" sz="3600" b="1" dirty="0" smtClean="0"/>
              <a:t> river delta</a:t>
            </a:r>
          </a:p>
          <a:p>
            <a:r>
              <a:rPr lang="en-US" sz="3600" b="1" dirty="0" smtClean="0"/>
              <a:t>- farmland</a:t>
            </a:r>
          </a:p>
          <a:p>
            <a:pPr>
              <a:buFontTx/>
              <a:buChar char="-"/>
            </a:pPr>
            <a:r>
              <a:rPr lang="en-US" sz="3600" b="1" dirty="0" smtClean="0"/>
              <a:t> forests?</a:t>
            </a:r>
          </a:p>
          <a:p>
            <a:pPr>
              <a:buFontTx/>
              <a:buChar char="-"/>
            </a:pPr>
            <a:r>
              <a:rPr lang="en-US" sz="3600" b="1" dirty="0" smtClean="0"/>
              <a:t> mountains?  </a:t>
            </a:r>
          </a:p>
        </p:txBody>
      </p:sp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358055" y="4209393"/>
            <a:ext cx="520262" cy="1939159"/>
          </a:xfrm>
          <a:custGeom>
            <a:avLst/>
            <a:gdLst>
              <a:gd name="connsiteX0" fmla="*/ 520262 w 520262"/>
              <a:gd name="connsiteY0" fmla="*/ 1939159 h 1939159"/>
              <a:gd name="connsiteX1" fmla="*/ 441435 w 520262"/>
              <a:gd name="connsiteY1" fmla="*/ 1781504 h 1939159"/>
              <a:gd name="connsiteX2" fmla="*/ 299545 w 520262"/>
              <a:gd name="connsiteY2" fmla="*/ 1655379 h 1939159"/>
              <a:gd name="connsiteX3" fmla="*/ 299545 w 520262"/>
              <a:gd name="connsiteY3" fmla="*/ 1497724 h 1939159"/>
              <a:gd name="connsiteX4" fmla="*/ 315311 w 520262"/>
              <a:gd name="connsiteY4" fmla="*/ 1261241 h 1939159"/>
              <a:gd name="connsiteX5" fmla="*/ 346842 w 520262"/>
              <a:gd name="connsiteY5" fmla="*/ 1008993 h 1939159"/>
              <a:gd name="connsiteX6" fmla="*/ 346842 w 520262"/>
              <a:gd name="connsiteY6" fmla="*/ 930166 h 1939159"/>
              <a:gd name="connsiteX7" fmla="*/ 204952 w 520262"/>
              <a:gd name="connsiteY7" fmla="*/ 930166 h 1939159"/>
              <a:gd name="connsiteX8" fmla="*/ 110359 w 520262"/>
              <a:gd name="connsiteY8" fmla="*/ 930166 h 1939159"/>
              <a:gd name="connsiteX9" fmla="*/ 94593 w 520262"/>
              <a:gd name="connsiteY9" fmla="*/ 804041 h 1939159"/>
              <a:gd name="connsiteX10" fmla="*/ 94593 w 520262"/>
              <a:gd name="connsiteY10" fmla="*/ 662152 h 1939159"/>
              <a:gd name="connsiteX11" fmla="*/ 15766 w 520262"/>
              <a:gd name="connsiteY11" fmla="*/ 551793 h 1939159"/>
              <a:gd name="connsiteX12" fmla="*/ 31531 w 520262"/>
              <a:gd name="connsiteY12" fmla="*/ 425669 h 1939159"/>
              <a:gd name="connsiteX13" fmla="*/ 47297 w 520262"/>
              <a:gd name="connsiteY13" fmla="*/ 283779 h 1939159"/>
              <a:gd name="connsiteX14" fmla="*/ 47297 w 520262"/>
              <a:gd name="connsiteY14" fmla="*/ 204952 h 1939159"/>
              <a:gd name="connsiteX15" fmla="*/ 63062 w 520262"/>
              <a:gd name="connsiteY15" fmla="*/ 141890 h 1939159"/>
              <a:gd name="connsiteX16" fmla="*/ 47297 w 520262"/>
              <a:gd name="connsiteY16" fmla="*/ 63062 h 1939159"/>
              <a:gd name="connsiteX17" fmla="*/ 0 w 520262"/>
              <a:gd name="connsiteY17" fmla="*/ 0 h 193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0262" h="1939159">
                <a:moveTo>
                  <a:pt x="520262" y="1939159"/>
                </a:moveTo>
                <a:cubicBezTo>
                  <a:pt x="499241" y="1883980"/>
                  <a:pt x="478221" y="1828801"/>
                  <a:pt x="441435" y="1781504"/>
                </a:cubicBezTo>
                <a:cubicBezTo>
                  <a:pt x="404649" y="1734207"/>
                  <a:pt x="323193" y="1702676"/>
                  <a:pt x="299545" y="1655379"/>
                </a:cubicBezTo>
                <a:cubicBezTo>
                  <a:pt x="275897" y="1608082"/>
                  <a:pt x="296917" y="1563414"/>
                  <a:pt x="299545" y="1497724"/>
                </a:cubicBezTo>
                <a:cubicBezTo>
                  <a:pt x="302173" y="1432034"/>
                  <a:pt x="307428" y="1342696"/>
                  <a:pt x="315311" y="1261241"/>
                </a:cubicBezTo>
                <a:cubicBezTo>
                  <a:pt x="323194" y="1179786"/>
                  <a:pt x="341587" y="1064172"/>
                  <a:pt x="346842" y="1008993"/>
                </a:cubicBezTo>
                <a:cubicBezTo>
                  <a:pt x="352097" y="953814"/>
                  <a:pt x="370490" y="943304"/>
                  <a:pt x="346842" y="930166"/>
                </a:cubicBezTo>
                <a:cubicBezTo>
                  <a:pt x="323194" y="917028"/>
                  <a:pt x="204952" y="930166"/>
                  <a:pt x="204952" y="930166"/>
                </a:cubicBezTo>
                <a:cubicBezTo>
                  <a:pt x="165538" y="930166"/>
                  <a:pt x="128752" y="951187"/>
                  <a:pt x="110359" y="930166"/>
                </a:cubicBezTo>
                <a:cubicBezTo>
                  <a:pt x="91966" y="909145"/>
                  <a:pt x="97221" y="848710"/>
                  <a:pt x="94593" y="804041"/>
                </a:cubicBezTo>
                <a:cubicBezTo>
                  <a:pt x="91965" y="759372"/>
                  <a:pt x="107731" y="704193"/>
                  <a:pt x="94593" y="662152"/>
                </a:cubicBezTo>
                <a:cubicBezTo>
                  <a:pt x="81455" y="620111"/>
                  <a:pt x="26276" y="591207"/>
                  <a:pt x="15766" y="551793"/>
                </a:cubicBezTo>
                <a:cubicBezTo>
                  <a:pt x="5256" y="512379"/>
                  <a:pt x="26276" y="470338"/>
                  <a:pt x="31531" y="425669"/>
                </a:cubicBezTo>
                <a:cubicBezTo>
                  <a:pt x="36786" y="381000"/>
                  <a:pt x="44669" y="320565"/>
                  <a:pt x="47297" y="283779"/>
                </a:cubicBezTo>
                <a:cubicBezTo>
                  <a:pt x="49925" y="246993"/>
                  <a:pt x="44670" y="228600"/>
                  <a:pt x="47297" y="204952"/>
                </a:cubicBezTo>
                <a:cubicBezTo>
                  <a:pt x="49924" y="181304"/>
                  <a:pt x="63062" y="165538"/>
                  <a:pt x="63062" y="141890"/>
                </a:cubicBezTo>
                <a:cubicBezTo>
                  <a:pt x="63062" y="118242"/>
                  <a:pt x="57807" y="86710"/>
                  <a:pt x="47297" y="63062"/>
                </a:cubicBezTo>
                <a:cubicBezTo>
                  <a:pt x="36787" y="39414"/>
                  <a:pt x="18393" y="19707"/>
                  <a:pt x="0" y="0"/>
                </a:cubicBezTo>
              </a:path>
            </a:pathLst>
          </a:custGeom>
          <a:ln w="101600">
            <a:solidFill>
              <a:srgbClr val="0070C0"/>
            </a:solidFill>
          </a:ln>
          <a:effectLst>
            <a:outerShdw dist="76200" dir="96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673366" y="3752193"/>
            <a:ext cx="693682" cy="567559"/>
            <a:chOff x="3673366" y="3752193"/>
            <a:chExt cx="693682" cy="567559"/>
          </a:xfrm>
        </p:grpSpPr>
        <p:sp>
          <p:nvSpPr>
            <p:cNvPr id="6" name="Freeform 5"/>
            <p:cNvSpPr/>
            <p:nvPr/>
          </p:nvSpPr>
          <p:spPr>
            <a:xfrm>
              <a:off x="3799490" y="3752193"/>
              <a:ext cx="567558" cy="567559"/>
            </a:xfrm>
            <a:custGeom>
              <a:avLst/>
              <a:gdLst>
                <a:gd name="connsiteX0" fmla="*/ 567558 w 567558"/>
                <a:gd name="connsiteY0" fmla="*/ 567559 h 567559"/>
                <a:gd name="connsiteX1" fmla="*/ 504496 w 567558"/>
                <a:gd name="connsiteY1" fmla="*/ 488731 h 567559"/>
                <a:gd name="connsiteX2" fmla="*/ 394138 w 567558"/>
                <a:gd name="connsiteY2" fmla="*/ 331076 h 567559"/>
                <a:gd name="connsiteX3" fmla="*/ 362607 w 567558"/>
                <a:gd name="connsiteY3" fmla="*/ 236483 h 567559"/>
                <a:gd name="connsiteX4" fmla="*/ 268013 w 567558"/>
                <a:gd name="connsiteY4" fmla="*/ 141890 h 567559"/>
                <a:gd name="connsiteX5" fmla="*/ 236482 w 567558"/>
                <a:gd name="connsiteY5" fmla="*/ 94593 h 567559"/>
                <a:gd name="connsiteX6" fmla="*/ 110358 w 567558"/>
                <a:gd name="connsiteY6" fmla="*/ 31531 h 567559"/>
                <a:gd name="connsiteX7" fmla="*/ 0 w 567558"/>
                <a:gd name="connsiteY7" fmla="*/ 0 h 56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558" h="567559">
                  <a:moveTo>
                    <a:pt x="567558" y="567559"/>
                  </a:moveTo>
                  <a:cubicBezTo>
                    <a:pt x="550478" y="547852"/>
                    <a:pt x="533399" y="528145"/>
                    <a:pt x="504496" y="488731"/>
                  </a:cubicBezTo>
                  <a:cubicBezTo>
                    <a:pt x="475593" y="449317"/>
                    <a:pt x="417786" y="373117"/>
                    <a:pt x="394138" y="331076"/>
                  </a:cubicBezTo>
                  <a:cubicBezTo>
                    <a:pt x="370490" y="289035"/>
                    <a:pt x="383628" y="268014"/>
                    <a:pt x="362607" y="236483"/>
                  </a:cubicBezTo>
                  <a:cubicBezTo>
                    <a:pt x="341586" y="204952"/>
                    <a:pt x="289034" y="165538"/>
                    <a:pt x="268013" y="141890"/>
                  </a:cubicBezTo>
                  <a:cubicBezTo>
                    <a:pt x="246992" y="118242"/>
                    <a:pt x="262758" y="112986"/>
                    <a:pt x="236482" y="94593"/>
                  </a:cubicBezTo>
                  <a:cubicBezTo>
                    <a:pt x="210206" y="76200"/>
                    <a:pt x="149772" y="47296"/>
                    <a:pt x="110358" y="31531"/>
                  </a:cubicBezTo>
                  <a:cubicBezTo>
                    <a:pt x="70944" y="15766"/>
                    <a:pt x="35472" y="7883"/>
                    <a:pt x="0" y="0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9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673366" y="3862552"/>
              <a:ext cx="551793" cy="315310"/>
            </a:xfrm>
            <a:custGeom>
              <a:avLst/>
              <a:gdLst>
                <a:gd name="connsiteX0" fmla="*/ 551793 w 551793"/>
                <a:gd name="connsiteY0" fmla="*/ 315310 h 315310"/>
                <a:gd name="connsiteX1" fmla="*/ 362606 w 551793"/>
                <a:gd name="connsiteY1" fmla="*/ 204951 h 315310"/>
                <a:gd name="connsiteX2" fmla="*/ 331075 w 551793"/>
                <a:gd name="connsiteY2" fmla="*/ 110358 h 315310"/>
                <a:gd name="connsiteX3" fmla="*/ 189186 w 551793"/>
                <a:gd name="connsiteY3" fmla="*/ 47296 h 315310"/>
                <a:gd name="connsiteX4" fmla="*/ 0 w 551793"/>
                <a:gd name="connsiteY4" fmla="*/ 0 h 31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1793" h="315310">
                  <a:moveTo>
                    <a:pt x="551793" y="315310"/>
                  </a:moveTo>
                  <a:cubicBezTo>
                    <a:pt x="475592" y="277210"/>
                    <a:pt x="399392" y="239110"/>
                    <a:pt x="362606" y="204951"/>
                  </a:cubicBezTo>
                  <a:cubicBezTo>
                    <a:pt x="325820" y="170792"/>
                    <a:pt x="359978" y="136634"/>
                    <a:pt x="331075" y="110358"/>
                  </a:cubicBezTo>
                  <a:cubicBezTo>
                    <a:pt x="302172" y="84082"/>
                    <a:pt x="244365" y="65689"/>
                    <a:pt x="189186" y="47296"/>
                  </a:cubicBezTo>
                  <a:cubicBezTo>
                    <a:pt x="134007" y="28903"/>
                    <a:pt x="0" y="0"/>
                    <a:pt x="0" y="0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9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38400" y="4572000"/>
            <a:ext cx="779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Nile</a:t>
            </a:r>
          </a:p>
        </p:txBody>
      </p:sp>
      <p:sp>
        <p:nvSpPr>
          <p:cNvPr id="19" name="Oval 18"/>
          <p:cNvSpPr/>
          <p:nvPr/>
        </p:nvSpPr>
        <p:spPr>
          <a:xfrm>
            <a:off x="3124200" y="4114800"/>
            <a:ext cx="533400" cy="838200"/>
          </a:xfrm>
          <a:prstGeom prst="ellipse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0" y="838200"/>
            <a:ext cx="9144000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    Google Earth fly-through: Nile River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2590800"/>
            <a:ext cx="16759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Tigris &amp;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Euphrates</a:t>
            </a:r>
          </a:p>
        </p:txBody>
      </p:sp>
      <p:sp useBgFill="1"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6324600" y="609600"/>
            <a:ext cx="2819400" cy="132343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Tigris</a:t>
            </a:r>
          </a:p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Euphrates</a:t>
            </a:r>
          </a:p>
        </p:txBody>
      </p:sp>
      <p:sp>
        <p:nvSpPr>
          <p:cNvPr id="17" name="Oval 16"/>
          <p:cNvSpPr/>
          <p:nvPr/>
        </p:nvSpPr>
        <p:spPr>
          <a:xfrm rot="19255036">
            <a:off x="3597816" y="3425804"/>
            <a:ext cx="678792" cy="1259947"/>
          </a:xfrm>
          <a:prstGeom prst="ellipse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05417 -0.0611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3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6" grpId="0" uiExpand="1" build="allAtOnce" animBg="1"/>
      <p:bldP spid="5" grpId="0" animBg="1"/>
      <p:bldP spid="14" grpId="0"/>
      <p:bldP spid="19" grpId="1" animBg="1"/>
      <p:bldP spid="19" grpId="2" animBg="1"/>
      <p:bldP spid="19" grpId="3" animBg="1"/>
      <p:bldP spid="19" grpId="4" animBg="1"/>
      <p:bldP spid="15" grpId="0"/>
      <p:bldP spid="21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iceagenow.com/Glacial_Maximum_World_Map.jpg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9039" t="8352" r="8534" b="14474"/>
          <a:stretch>
            <a:fillRect/>
          </a:stretch>
        </p:blipFill>
        <p:spPr bwMode="auto">
          <a:xfrm>
            <a:off x="-7232904" y="905256"/>
            <a:ext cx="18288000" cy="11887200"/>
          </a:xfrm>
          <a:prstGeom prst="rect">
            <a:avLst/>
          </a:prstGeom>
          <a:noFill/>
        </p:spPr>
      </p:pic>
      <p:sp useBgFill="1"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0" y="838200"/>
            <a:ext cx="9144000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    Google Earth fly-through: </a:t>
            </a:r>
          </a:p>
        </p:txBody>
      </p:sp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grpSp>
        <p:nvGrpSpPr>
          <p:cNvPr id="8" name="Group 11"/>
          <p:cNvGrpSpPr/>
          <p:nvPr/>
        </p:nvGrpSpPr>
        <p:grpSpPr>
          <a:xfrm>
            <a:off x="3673366" y="3752193"/>
            <a:ext cx="693682" cy="567559"/>
            <a:chOff x="3673366" y="3752193"/>
            <a:chExt cx="693682" cy="567559"/>
          </a:xfrm>
        </p:grpSpPr>
        <p:sp>
          <p:nvSpPr>
            <p:cNvPr id="6" name="Freeform 5"/>
            <p:cNvSpPr/>
            <p:nvPr/>
          </p:nvSpPr>
          <p:spPr>
            <a:xfrm>
              <a:off x="3799490" y="3752193"/>
              <a:ext cx="567558" cy="567559"/>
            </a:xfrm>
            <a:custGeom>
              <a:avLst/>
              <a:gdLst>
                <a:gd name="connsiteX0" fmla="*/ 567558 w 567558"/>
                <a:gd name="connsiteY0" fmla="*/ 567559 h 567559"/>
                <a:gd name="connsiteX1" fmla="*/ 504496 w 567558"/>
                <a:gd name="connsiteY1" fmla="*/ 488731 h 567559"/>
                <a:gd name="connsiteX2" fmla="*/ 394138 w 567558"/>
                <a:gd name="connsiteY2" fmla="*/ 331076 h 567559"/>
                <a:gd name="connsiteX3" fmla="*/ 362607 w 567558"/>
                <a:gd name="connsiteY3" fmla="*/ 236483 h 567559"/>
                <a:gd name="connsiteX4" fmla="*/ 268013 w 567558"/>
                <a:gd name="connsiteY4" fmla="*/ 141890 h 567559"/>
                <a:gd name="connsiteX5" fmla="*/ 236482 w 567558"/>
                <a:gd name="connsiteY5" fmla="*/ 94593 h 567559"/>
                <a:gd name="connsiteX6" fmla="*/ 110358 w 567558"/>
                <a:gd name="connsiteY6" fmla="*/ 31531 h 567559"/>
                <a:gd name="connsiteX7" fmla="*/ 0 w 567558"/>
                <a:gd name="connsiteY7" fmla="*/ 0 h 56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558" h="567559">
                  <a:moveTo>
                    <a:pt x="567558" y="567559"/>
                  </a:moveTo>
                  <a:cubicBezTo>
                    <a:pt x="550478" y="547852"/>
                    <a:pt x="533399" y="528145"/>
                    <a:pt x="504496" y="488731"/>
                  </a:cubicBezTo>
                  <a:cubicBezTo>
                    <a:pt x="475593" y="449317"/>
                    <a:pt x="417786" y="373117"/>
                    <a:pt x="394138" y="331076"/>
                  </a:cubicBezTo>
                  <a:cubicBezTo>
                    <a:pt x="370490" y="289035"/>
                    <a:pt x="383628" y="268014"/>
                    <a:pt x="362607" y="236483"/>
                  </a:cubicBezTo>
                  <a:cubicBezTo>
                    <a:pt x="341586" y="204952"/>
                    <a:pt x="289034" y="165538"/>
                    <a:pt x="268013" y="141890"/>
                  </a:cubicBezTo>
                  <a:cubicBezTo>
                    <a:pt x="246992" y="118242"/>
                    <a:pt x="262758" y="112986"/>
                    <a:pt x="236482" y="94593"/>
                  </a:cubicBezTo>
                  <a:cubicBezTo>
                    <a:pt x="210206" y="76200"/>
                    <a:pt x="149772" y="47296"/>
                    <a:pt x="110358" y="31531"/>
                  </a:cubicBezTo>
                  <a:cubicBezTo>
                    <a:pt x="70944" y="15766"/>
                    <a:pt x="35472" y="7883"/>
                    <a:pt x="0" y="0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9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673366" y="3862552"/>
              <a:ext cx="551793" cy="315310"/>
            </a:xfrm>
            <a:custGeom>
              <a:avLst/>
              <a:gdLst>
                <a:gd name="connsiteX0" fmla="*/ 551793 w 551793"/>
                <a:gd name="connsiteY0" fmla="*/ 315310 h 315310"/>
                <a:gd name="connsiteX1" fmla="*/ 362606 w 551793"/>
                <a:gd name="connsiteY1" fmla="*/ 204951 h 315310"/>
                <a:gd name="connsiteX2" fmla="*/ 331075 w 551793"/>
                <a:gd name="connsiteY2" fmla="*/ 110358 h 315310"/>
                <a:gd name="connsiteX3" fmla="*/ 189186 w 551793"/>
                <a:gd name="connsiteY3" fmla="*/ 47296 h 315310"/>
                <a:gd name="connsiteX4" fmla="*/ 0 w 551793"/>
                <a:gd name="connsiteY4" fmla="*/ 0 h 31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1793" h="315310">
                  <a:moveTo>
                    <a:pt x="551793" y="315310"/>
                  </a:moveTo>
                  <a:cubicBezTo>
                    <a:pt x="475592" y="277210"/>
                    <a:pt x="399392" y="239110"/>
                    <a:pt x="362606" y="204951"/>
                  </a:cubicBezTo>
                  <a:cubicBezTo>
                    <a:pt x="325820" y="170792"/>
                    <a:pt x="359978" y="136634"/>
                    <a:pt x="331075" y="110358"/>
                  </a:cubicBezTo>
                  <a:cubicBezTo>
                    <a:pt x="302172" y="84082"/>
                    <a:pt x="244365" y="65689"/>
                    <a:pt x="189186" y="47296"/>
                  </a:cubicBezTo>
                  <a:cubicBezTo>
                    <a:pt x="134007" y="28903"/>
                    <a:pt x="0" y="0"/>
                    <a:pt x="0" y="0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9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19255036">
            <a:off x="3597816" y="3425804"/>
            <a:ext cx="678792" cy="1259947"/>
          </a:xfrm>
          <a:prstGeom prst="ellipse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29493" y="2590800"/>
            <a:ext cx="16759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Tigris &amp;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Euphrates</a:t>
            </a:r>
          </a:p>
        </p:txBody>
      </p:sp>
      <p:sp useBgFill="1"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6324600" y="609600"/>
            <a:ext cx="2819400" cy="132343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Tigris</a:t>
            </a:r>
          </a:p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Euphrates</a:t>
            </a:r>
          </a:p>
        </p:txBody>
      </p:sp>
      <p:sp useBgFill="1"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324600" y="816114"/>
            <a:ext cx="2819400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Indus River</a:t>
            </a:r>
          </a:p>
        </p:txBody>
      </p:sp>
      <p:sp>
        <p:nvSpPr>
          <p:cNvPr id="17" name="Freeform 16"/>
          <p:cNvSpPr/>
          <p:nvPr/>
        </p:nvSpPr>
        <p:spPr>
          <a:xfrm>
            <a:off x="5407572" y="4078014"/>
            <a:ext cx="693683" cy="620110"/>
          </a:xfrm>
          <a:custGeom>
            <a:avLst/>
            <a:gdLst>
              <a:gd name="connsiteX0" fmla="*/ 0 w 693683"/>
              <a:gd name="connsiteY0" fmla="*/ 620110 h 620110"/>
              <a:gd name="connsiteX1" fmla="*/ 141890 w 693683"/>
              <a:gd name="connsiteY1" fmla="*/ 399393 h 620110"/>
              <a:gd name="connsiteX2" fmla="*/ 189187 w 693683"/>
              <a:gd name="connsiteY2" fmla="*/ 210207 h 620110"/>
              <a:gd name="connsiteX3" fmla="*/ 331076 w 693683"/>
              <a:gd name="connsiteY3" fmla="*/ 36786 h 620110"/>
              <a:gd name="connsiteX4" fmla="*/ 488731 w 693683"/>
              <a:gd name="connsiteY4" fmla="*/ 5255 h 620110"/>
              <a:gd name="connsiteX5" fmla="*/ 693683 w 693683"/>
              <a:gd name="connsiteY5" fmla="*/ 68317 h 62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3683" h="620110">
                <a:moveTo>
                  <a:pt x="0" y="620110"/>
                </a:moveTo>
                <a:cubicBezTo>
                  <a:pt x="55179" y="543910"/>
                  <a:pt x="110359" y="467710"/>
                  <a:pt x="141890" y="399393"/>
                </a:cubicBezTo>
                <a:cubicBezTo>
                  <a:pt x="173421" y="331076"/>
                  <a:pt x="157656" y="270641"/>
                  <a:pt x="189187" y="210207"/>
                </a:cubicBezTo>
                <a:cubicBezTo>
                  <a:pt x="220718" y="149773"/>
                  <a:pt x="281152" y="70945"/>
                  <a:pt x="331076" y="36786"/>
                </a:cubicBezTo>
                <a:cubicBezTo>
                  <a:pt x="381000" y="2627"/>
                  <a:pt x="428297" y="0"/>
                  <a:pt x="488731" y="5255"/>
                </a:cubicBezTo>
                <a:cubicBezTo>
                  <a:pt x="549166" y="10510"/>
                  <a:pt x="693683" y="68317"/>
                  <a:pt x="693683" y="68317"/>
                </a:cubicBezTo>
              </a:path>
            </a:pathLst>
          </a:custGeom>
          <a:ln w="101600">
            <a:solidFill>
              <a:srgbClr val="0070C0"/>
            </a:solidFill>
          </a:ln>
          <a:effectLst>
            <a:outerShdw dist="76200" dir="96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31106" y="342900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Indus</a:t>
            </a:r>
          </a:p>
        </p:txBody>
      </p:sp>
      <p:sp useBgFill="1">
        <p:nvSpPr>
          <p:cNvPr id="23" name="TextBox 22"/>
          <p:cNvSpPr txBox="1"/>
          <p:nvPr/>
        </p:nvSpPr>
        <p:spPr>
          <a:xfrm>
            <a:off x="6324600" y="1905000"/>
            <a:ext cx="2819400" cy="286232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IRAQ (Sumer)</a:t>
            </a:r>
          </a:p>
          <a:p>
            <a:pPr>
              <a:buFontTx/>
              <a:buChar char="-"/>
            </a:pPr>
            <a:r>
              <a:rPr lang="en-US" sz="3600" b="1" dirty="0" smtClean="0"/>
              <a:t> river delta</a:t>
            </a:r>
          </a:p>
          <a:p>
            <a:r>
              <a:rPr lang="en-US" sz="3600" b="1" dirty="0" smtClean="0"/>
              <a:t>- farmland</a:t>
            </a:r>
          </a:p>
          <a:p>
            <a:pPr>
              <a:buFontTx/>
              <a:buChar char="-"/>
            </a:pPr>
            <a:r>
              <a:rPr lang="en-US" sz="3600" b="1" dirty="0" smtClean="0"/>
              <a:t> forests?</a:t>
            </a:r>
          </a:p>
          <a:p>
            <a:pPr>
              <a:buFontTx/>
              <a:buChar char="-"/>
            </a:pPr>
            <a:r>
              <a:rPr lang="en-US" sz="3600" b="1" dirty="0" smtClean="0"/>
              <a:t> mountains ? </a:t>
            </a:r>
          </a:p>
        </p:txBody>
      </p:sp>
      <p:sp useBgFill="1">
        <p:nvSpPr>
          <p:cNvPr id="25" name="TextBox 24"/>
          <p:cNvSpPr txBox="1"/>
          <p:nvPr/>
        </p:nvSpPr>
        <p:spPr>
          <a:xfrm>
            <a:off x="6324600" y="1524000"/>
            <a:ext cx="281940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PAKISTAN</a:t>
            </a:r>
          </a:p>
          <a:p>
            <a:pPr>
              <a:buFontTx/>
              <a:buChar char="-"/>
            </a:pPr>
            <a:r>
              <a:rPr lang="en-US" sz="3600" b="1" dirty="0" smtClean="0"/>
              <a:t> river delta</a:t>
            </a:r>
          </a:p>
          <a:p>
            <a:pPr>
              <a:buFontTx/>
              <a:buChar char="-"/>
            </a:pPr>
            <a:r>
              <a:rPr lang="en-US" sz="3600" b="1" dirty="0" smtClean="0"/>
              <a:t> farmland</a:t>
            </a:r>
          </a:p>
          <a:p>
            <a:pPr>
              <a:buFontTx/>
              <a:buChar char="-"/>
            </a:pPr>
            <a:r>
              <a:rPr lang="en-US" sz="3600" b="1" dirty="0" smtClean="0"/>
              <a:t>topography?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19444 0.04189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2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2" animBg="1"/>
      <p:bldP spid="15" grpId="0"/>
      <p:bldP spid="21" grpId="0" animBg="1"/>
      <p:bldP spid="16" grpId="0" animBg="1"/>
      <p:bldP spid="17" grpId="0" animBg="1"/>
      <p:bldP spid="18" grpId="0"/>
      <p:bldP spid="23" grpId="0" animBg="1"/>
      <p:bldP spid="25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iceagenow.com/Glacial_Maximum_World_Map.jpg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9039" t="8352" r="8534" b="14474"/>
          <a:stretch>
            <a:fillRect/>
          </a:stretch>
        </p:blipFill>
        <p:spPr bwMode="auto">
          <a:xfrm>
            <a:off x="-7232904" y="905256"/>
            <a:ext cx="18288000" cy="11887200"/>
          </a:xfrm>
          <a:prstGeom prst="rect">
            <a:avLst/>
          </a:prstGeom>
          <a:noFill/>
        </p:spPr>
      </p:pic>
      <p:sp useBgFill="1"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0" y="838200"/>
            <a:ext cx="9144000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    Google Earth fly-through: </a:t>
            </a:r>
          </a:p>
        </p:txBody>
      </p:sp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 useBgFill="1"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324600" y="838200"/>
            <a:ext cx="2819400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Indus River</a:t>
            </a:r>
          </a:p>
        </p:txBody>
      </p:sp>
      <p:sp>
        <p:nvSpPr>
          <p:cNvPr id="17" name="Freeform 16"/>
          <p:cNvSpPr/>
          <p:nvPr/>
        </p:nvSpPr>
        <p:spPr>
          <a:xfrm>
            <a:off x="5407572" y="4078014"/>
            <a:ext cx="693683" cy="620110"/>
          </a:xfrm>
          <a:custGeom>
            <a:avLst/>
            <a:gdLst>
              <a:gd name="connsiteX0" fmla="*/ 0 w 693683"/>
              <a:gd name="connsiteY0" fmla="*/ 620110 h 620110"/>
              <a:gd name="connsiteX1" fmla="*/ 141890 w 693683"/>
              <a:gd name="connsiteY1" fmla="*/ 399393 h 620110"/>
              <a:gd name="connsiteX2" fmla="*/ 189187 w 693683"/>
              <a:gd name="connsiteY2" fmla="*/ 210207 h 620110"/>
              <a:gd name="connsiteX3" fmla="*/ 331076 w 693683"/>
              <a:gd name="connsiteY3" fmla="*/ 36786 h 620110"/>
              <a:gd name="connsiteX4" fmla="*/ 488731 w 693683"/>
              <a:gd name="connsiteY4" fmla="*/ 5255 h 620110"/>
              <a:gd name="connsiteX5" fmla="*/ 693683 w 693683"/>
              <a:gd name="connsiteY5" fmla="*/ 68317 h 62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3683" h="620110">
                <a:moveTo>
                  <a:pt x="0" y="620110"/>
                </a:moveTo>
                <a:cubicBezTo>
                  <a:pt x="55179" y="543910"/>
                  <a:pt x="110359" y="467710"/>
                  <a:pt x="141890" y="399393"/>
                </a:cubicBezTo>
                <a:cubicBezTo>
                  <a:pt x="173421" y="331076"/>
                  <a:pt x="157656" y="270641"/>
                  <a:pt x="189187" y="210207"/>
                </a:cubicBezTo>
                <a:cubicBezTo>
                  <a:pt x="220718" y="149773"/>
                  <a:pt x="281152" y="70945"/>
                  <a:pt x="331076" y="36786"/>
                </a:cubicBezTo>
                <a:cubicBezTo>
                  <a:pt x="381000" y="2627"/>
                  <a:pt x="428297" y="0"/>
                  <a:pt x="488731" y="5255"/>
                </a:cubicBezTo>
                <a:cubicBezTo>
                  <a:pt x="549166" y="10510"/>
                  <a:pt x="693683" y="68317"/>
                  <a:pt x="693683" y="68317"/>
                </a:cubicBezTo>
              </a:path>
            </a:pathLst>
          </a:custGeom>
          <a:ln w="101600">
            <a:solidFill>
              <a:srgbClr val="0070C0"/>
            </a:solidFill>
          </a:ln>
          <a:effectLst>
            <a:outerShdw dist="76200" dir="96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31106" y="342900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Indus</a:t>
            </a:r>
          </a:p>
        </p:txBody>
      </p:sp>
      <p:sp useBgFill="1">
        <p:nvSpPr>
          <p:cNvPr id="23" name="TextBox 22"/>
          <p:cNvSpPr txBox="1"/>
          <p:nvPr/>
        </p:nvSpPr>
        <p:spPr>
          <a:xfrm>
            <a:off x="6324600" y="1524000"/>
            <a:ext cx="281940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PAKISTAN</a:t>
            </a:r>
          </a:p>
          <a:p>
            <a:pPr>
              <a:buFontTx/>
              <a:buChar char="-"/>
            </a:pPr>
            <a:r>
              <a:rPr lang="en-US" sz="3600" b="1" dirty="0" smtClean="0"/>
              <a:t> river delta</a:t>
            </a:r>
          </a:p>
          <a:p>
            <a:pPr>
              <a:buFontTx/>
              <a:buChar char="-"/>
            </a:pPr>
            <a:r>
              <a:rPr lang="en-US" sz="3600" b="1" dirty="0" smtClean="0"/>
              <a:t> farmland</a:t>
            </a:r>
          </a:p>
          <a:p>
            <a:pPr>
              <a:buFontTx/>
              <a:buChar char="-"/>
            </a:pPr>
            <a:r>
              <a:rPr lang="en-US" sz="3600" b="1" dirty="0" smtClean="0"/>
              <a:t>topography?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10200" y="5029200"/>
            <a:ext cx="1274067" cy="523220"/>
          </a:xfrm>
          <a:prstGeom prst="rect">
            <a:avLst/>
          </a:prstGeom>
          <a:solidFill>
            <a:srgbClr val="ACC777">
              <a:alpha val="8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Ganges</a:t>
            </a:r>
          </a:p>
        </p:txBody>
      </p:sp>
      <p:sp>
        <p:nvSpPr>
          <p:cNvPr id="27" name="Freeform 26"/>
          <p:cNvSpPr/>
          <p:nvPr/>
        </p:nvSpPr>
        <p:spPr>
          <a:xfrm>
            <a:off x="5880538" y="4351283"/>
            <a:ext cx="851338" cy="599089"/>
          </a:xfrm>
          <a:custGeom>
            <a:avLst/>
            <a:gdLst>
              <a:gd name="connsiteX0" fmla="*/ 851338 w 851338"/>
              <a:gd name="connsiteY0" fmla="*/ 599089 h 599089"/>
              <a:gd name="connsiteX1" fmla="*/ 740979 w 851338"/>
              <a:gd name="connsiteY1" fmla="*/ 504496 h 599089"/>
              <a:gd name="connsiteX2" fmla="*/ 488731 w 851338"/>
              <a:gd name="connsiteY2" fmla="*/ 346841 h 599089"/>
              <a:gd name="connsiteX3" fmla="*/ 409903 w 851338"/>
              <a:gd name="connsiteY3" fmla="*/ 252248 h 599089"/>
              <a:gd name="connsiteX4" fmla="*/ 268014 w 851338"/>
              <a:gd name="connsiteY4" fmla="*/ 78827 h 599089"/>
              <a:gd name="connsiteX5" fmla="*/ 0 w 851338"/>
              <a:gd name="connsiteY5" fmla="*/ 0 h 5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338" h="599089">
                <a:moveTo>
                  <a:pt x="851338" y="599089"/>
                </a:moveTo>
                <a:cubicBezTo>
                  <a:pt x="826376" y="572813"/>
                  <a:pt x="801414" y="546537"/>
                  <a:pt x="740979" y="504496"/>
                </a:cubicBezTo>
                <a:cubicBezTo>
                  <a:pt x="680545" y="462455"/>
                  <a:pt x="543910" y="388882"/>
                  <a:pt x="488731" y="346841"/>
                </a:cubicBezTo>
                <a:cubicBezTo>
                  <a:pt x="433552" y="304800"/>
                  <a:pt x="409903" y="252248"/>
                  <a:pt x="409903" y="252248"/>
                </a:cubicBezTo>
                <a:cubicBezTo>
                  <a:pt x="373117" y="207579"/>
                  <a:pt x="336331" y="120868"/>
                  <a:pt x="268014" y="78827"/>
                </a:cubicBezTo>
                <a:cubicBezTo>
                  <a:pt x="199697" y="36786"/>
                  <a:pt x="99848" y="18393"/>
                  <a:pt x="0" y="0"/>
                </a:cubicBezTo>
              </a:path>
            </a:pathLst>
          </a:custGeom>
          <a:ln w="101600">
            <a:solidFill>
              <a:srgbClr val="0070C0"/>
            </a:solidFill>
          </a:ln>
          <a:effectLst>
            <a:outerShdw dist="76200" dir="96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3060853">
            <a:off x="5316806" y="3763972"/>
            <a:ext cx="678792" cy="1259947"/>
          </a:xfrm>
          <a:prstGeom prst="ellipse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TextBox 27"/>
          <p:cNvSpPr txBox="1"/>
          <p:nvPr/>
        </p:nvSpPr>
        <p:spPr>
          <a:xfrm>
            <a:off x="6324600" y="1524000"/>
            <a:ext cx="281940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INDIA</a:t>
            </a:r>
          </a:p>
          <a:p>
            <a:pPr>
              <a:buFontTx/>
              <a:buChar char="-"/>
            </a:pPr>
            <a:r>
              <a:rPr lang="en-US" sz="3600" b="1" dirty="0" smtClean="0"/>
              <a:t> river delta</a:t>
            </a:r>
          </a:p>
          <a:p>
            <a:pPr>
              <a:buFontTx/>
              <a:buChar char="-"/>
            </a:pPr>
            <a:r>
              <a:rPr lang="en-US" sz="3600" b="1" dirty="0" smtClean="0"/>
              <a:t> farmland</a:t>
            </a:r>
          </a:p>
          <a:p>
            <a:pPr>
              <a:buFontTx/>
              <a:buChar char="-"/>
            </a:pPr>
            <a:r>
              <a:rPr lang="en-US" sz="3600" b="1" dirty="0" smtClean="0"/>
              <a:t> Himalayas?</a:t>
            </a:r>
          </a:p>
        </p:txBody>
      </p:sp>
      <p:sp useBgFill="1"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6324600" y="838200"/>
            <a:ext cx="2819400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Ganges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8142 0.0481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2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800000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23" grpId="0" animBg="1"/>
      <p:bldP spid="26" grpId="0" animBg="1"/>
      <p:bldP spid="27" grpId="0" animBg="1"/>
      <p:bldP spid="19" grpId="0" animBg="1"/>
      <p:bldP spid="19" grpId="1" animBg="1"/>
      <p:bldP spid="28" grpId="0" uiExpand="1" build="allAtOnce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iceagenow.com/Glacial_Maximum_World_Map.jpg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9039" t="8352" r="8534" b="14474"/>
          <a:stretch>
            <a:fillRect/>
          </a:stretch>
        </p:blipFill>
        <p:spPr bwMode="auto">
          <a:xfrm>
            <a:off x="-7232904" y="905256"/>
            <a:ext cx="18288000" cy="11887200"/>
          </a:xfrm>
          <a:prstGeom prst="rect">
            <a:avLst/>
          </a:prstGeom>
          <a:noFill/>
        </p:spPr>
      </p:pic>
      <p:sp useBgFill="1"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0" y="838200"/>
            <a:ext cx="9144000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    Google Earth fly-through: </a:t>
            </a:r>
          </a:p>
        </p:txBody>
      </p:sp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5029200"/>
            <a:ext cx="1274067" cy="523220"/>
          </a:xfrm>
          <a:prstGeom prst="rect">
            <a:avLst/>
          </a:prstGeom>
          <a:solidFill>
            <a:srgbClr val="ACC777">
              <a:alpha val="8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Ganges</a:t>
            </a:r>
          </a:p>
        </p:txBody>
      </p:sp>
      <p:sp>
        <p:nvSpPr>
          <p:cNvPr id="27" name="Freeform 26"/>
          <p:cNvSpPr/>
          <p:nvPr/>
        </p:nvSpPr>
        <p:spPr>
          <a:xfrm>
            <a:off x="5880538" y="4351283"/>
            <a:ext cx="851338" cy="599089"/>
          </a:xfrm>
          <a:custGeom>
            <a:avLst/>
            <a:gdLst>
              <a:gd name="connsiteX0" fmla="*/ 851338 w 851338"/>
              <a:gd name="connsiteY0" fmla="*/ 599089 h 599089"/>
              <a:gd name="connsiteX1" fmla="*/ 740979 w 851338"/>
              <a:gd name="connsiteY1" fmla="*/ 504496 h 599089"/>
              <a:gd name="connsiteX2" fmla="*/ 488731 w 851338"/>
              <a:gd name="connsiteY2" fmla="*/ 346841 h 599089"/>
              <a:gd name="connsiteX3" fmla="*/ 409903 w 851338"/>
              <a:gd name="connsiteY3" fmla="*/ 252248 h 599089"/>
              <a:gd name="connsiteX4" fmla="*/ 268014 w 851338"/>
              <a:gd name="connsiteY4" fmla="*/ 78827 h 599089"/>
              <a:gd name="connsiteX5" fmla="*/ 0 w 851338"/>
              <a:gd name="connsiteY5" fmla="*/ 0 h 5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338" h="599089">
                <a:moveTo>
                  <a:pt x="851338" y="599089"/>
                </a:moveTo>
                <a:cubicBezTo>
                  <a:pt x="826376" y="572813"/>
                  <a:pt x="801414" y="546537"/>
                  <a:pt x="740979" y="504496"/>
                </a:cubicBezTo>
                <a:cubicBezTo>
                  <a:pt x="680545" y="462455"/>
                  <a:pt x="543910" y="388882"/>
                  <a:pt x="488731" y="346841"/>
                </a:cubicBezTo>
                <a:cubicBezTo>
                  <a:pt x="433552" y="304800"/>
                  <a:pt x="409903" y="252248"/>
                  <a:pt x="409903" y="252248"/>
                </a:cubicBezTo>
                <a:cubicBezTo>
                  <a:pt x="373117" y="207579"/>
                  <a:pt x="336331" y="120868"/>
                  <a:pt x="268014" y="78827"/>
                </a:cubicBezTo>
                <a:cubicBezTo>
                  <a:pt x="199697" y="36786"/>
                  <a:pt x="99848" y="18393"/>
                  <a:pt x="0" y="0"/>
                </a:cubicBezTo>
              </a:path>
            </a:pathLst>
          </a:custGeom>
          <a:ln w="101600">
            <a:solidFill>
              <a:srgbClr val="0070C0"/>
            </a:solidFill>
          </a:ln>
          <a:effectLst>
            <a:outerShdw dist="76200" dir="96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TextBox 27"/>
          <p:cNvSpPr txBox="1"/>
          <p:nvPr/>
        </p:nvSpPr>
        <p:spPr>
          <a:xfrm>
            <a:off x="6324600" y="1524000"/>
            <a:ext cx="281940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INDIA</a:t>
            </a:r>
          </a:p>
          <a:p>
            <a:pPr>
              <a:buFontTx/>
              <a:buChar char="-"/>
            </a:pPr>
            <a:r>
              <a:rPr lang="en-US" sz="3600" b="1" dirty="0" smtClean="0"/>
              <a:t> river delta</a:t>
            </a:r>
          </a:p>
          <a:p>
            <a:pPr>
              <a:buFontTx/>
              <a:buChar char="-"/>
            </a:pPr>
            <a:r>
              <a:rPr lang="en-US" sz="3600" b="1" dirty="0" smtClean="0"/>
              <a:t> farmland</a:t>
            </a:r>
          </a:p>
          <a:p>
            <a:pPr>
              <a:buFontTx/>
              <a:buChar char="-"/>
            </a:pPr>
            <a:r>
              <a:rPr lang="en-US" sz="3600" b="1" dirty="0" smtClean="0"/>
              <a:t> Himalayas?</a:t>
            </a:r>
          </a:p>
        </p:txBody>
      </p:sp>
      <p:sp useBgFill="1"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6324600" y="838200"/>
            <a:ext cx="2819400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Ganges R.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700345" y="3796863"/>
            <a:ext cx="1844565" cy="1132489"/>
            <a:chOff x="6700345" y="3796863"/>
            <a:chExt cx="1844565" cy="1132489"/>
          </a:xfrm>
        </p:grpSpPr>
        <p:sp>
          <p:nvSpPr>
            <p:cNvPr id="21" name="Freeform 20"/>
            <p:cNvSpPr/>
            <p:nvPr/>
          </p:nvSpPr>
          <p:spPr>
            <a:xfrm>
              <a:off x="6700345" y="4240924"/>
              <a:ext cx="1781503" cy="688428"/>
            </a:xfrm>
            <a:custGeom>
              <a:avLst/>
              <a:gdLst>
                <a:gd name="connsiteX0" fmla="*/ 0 w 1781503"/>
                <a:gd name="connsiteY0" fmla="*/ 47297 h 743607"/>
                <a:gd name="connsiteX1" fmla="*/ 299545 w 1781503"/>
                <a:gd name="connsiteY1" fmla="*/ 268014 h 743607"/>
                <a:gd name="connsiteX2" fmla="*/ 662152 w 1781503"/>
                <a:gd name="connsiteY2" fmla="*/ 394138 h 743607"/>
                <a:gd name="connsiteX3" fmla="*/ 740979 w 1781503"/>
                <a:gd name="connsiteY3" fmla="*/ 662152 h 743607"/>
                <a:gd name="connsiteX4" fmla="*/ 819807 w 1781503"/>
                <a:gd name="connsiteY4" fmla="*/ 725214 h 743607"/>
                <a:gd name="connsiteX5" fmla="*/ 993227 w 1781503"/>
                <a:gd name="connsiteY5" fmla="*/ 551793 h 743607"/>
                <a:gd name="connsiteX6" fmla="*/ 1135117 w 1781503"/>
                <a:gd name="connsiteY6" fmla="*/ 299545 h 743607"/>
                <a:gd name="connsiteX7" fmla="*/ 1308538 w 1781503"/>
                <a:gd name="connsiteY7" fmla="*/ 204952 h 743607"/>
                <a:gd name="connsiteX8" fmla="*/ 1418896 w 1781503"/>
                <a:gd name="connsiteY8" fmla="*/ 78828 h 743607"/>
                <a:gd name="connsiteX9" fmla="*/ 1592317 w 1781503"/>
                <a:gd name="connsiteY9" fmla="*/ 47297 h 743607"/>
                <a:gd name="connsiteX10" fmla="*/ 1781503 w 1781503"/>
                <a:gd name="connsiteY10" fmla="*/ 0 h 743607"/>
                <a:gd name="connsiteX0" fmla="*/ 0 w 1781503"/>
                <a:gd name="connsiteY0" fmla="*/ 47297 h 688428"/>
                <a:gd name="connsiteX1" fmla="*/ 299545 w 1781503"/>
                <a:gd name="connsiteY1" fmla="*/ 268014 h 688428"/>
                <a:gd name="connsiteX2" fmla="*/ 662152 w 1781503"/>
                <a:gd name="connsiteY2" fmla="*/ 394138 h 688428"/>
                <a:gd name="connsiteX3" fmla="*/ 740979 w 1781503"/>
                <a:gd name="connsiteY3" fmla="*/ 662152 h 688428"/>
                <a:gd name="connsiteX4" fmla="*/ 993227 w 1781503"/>
                <a:gd name="connsiteY4" fmla="*/ 551793 h 688428"/>
                <a:gd name="connsiteX5" fmla="*/ 1135117 w 1781503"/>
                <a:gd name="connsiteY5" fmla="*/ 299545 h 688428"/>
                <a:gd name="connsiteX6" fmla="*/ 1308538 w 1781503"/>
                <a:gd name="connsiteY6" fmla="*/ 204952 h 688428"/>
                <a:gd name="connsiteX7" fmla="*/ 1418896 w 1781503"/>
                <a:gd name="connsiteY7" fmla="*/ 78828 h 688428"/>
                <a:gd name="connsiteX8" fmla="*/ 1592317 w 1781503"/>
                <a:gd name="connsiteY8" fmla="*/ 47297 h 688428"/>
                <a:gd name="connsiteX9" fmla="*/ 1781503 w 1781503"/>
                <a:gd name="connsiteY9" fmla="*/ 0 h 68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81503" h="688428">
                  <a:moveTo>
                    <a:pt x="0" y="47297"/>
                  </a:moveTo>
                  <a:cubicBezTo>
                    <a:pt x="94593" y="128752"/>
                    <a:pt x="189186" y="210207"/>
                    <a:pt x="299545" y="268014"/>
                  </a:cubicBezTo>
                  <a:cubicBezTo>
                    <a:pt x="409904" y="325821"/>
                    <a:pt x="588580" y="328448"/>
                    <a:pt x="662152" y="394138"/>
                  </a:cubicBezTo>
                  <a:cubicBezTo>
                    <a:pt x="735724" y="459828"/>
                    <a:pt x="685800" y="635876"/>
                    <a:pt x="740979" y="662152"/>
                  </a:cubicBezTo>
                  <a:cubicBezTo>
                    <a:pt x="796158" y="688428"/>
                    <a:pt x="927537" y="612227"/>
                    <a:pt x="993227" y="551793"/>
                  </a:cubicBezTo>
                  <a:cubicBezTo>
                    <a:pt x="1058917" y="491359"/>
                    <a:pt x="1082565" y="357352"/>
                    <a:pt x="1135117" y="299545"/>
                  </a:cubicBezTo>
                  <a:cubicBezTo>
                    <a:pt x="1187669" y="241738"/>
                    <a:pt x="1261242" y="241738"/>
                    <a:pt x="1308538" y="204952"/>
                  </a:cubicBezTo>
                  <a:cubicBezTo>
                    <a:pt x="1355835" y="168166"/>
                    <a:pt x="1371600" y="105104"/>
                    <a:pt x="1418896" y="78828"/>
                  </a:cubicBezTo>
                  <a:cubicBezTo>
                    <a:pt x="1466192" y="52552"/>
                    <a:pt x="1531883" y="60435"/>
                    <a:pt x="1592317" y="47297"/>
                  </a:cubicBezTo>
                  <a:cubicBezTo>
                    <a:pt x="1652751" y="34159"/>
                    <a:pt x="1717127" y="17079"/>
                    <a:pt x="1781503" y="0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66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952593" y="3796863"/>
              <a:ext cx="1592317" cy="391510"/>
            </a:xfrm>
            <a:custGeom>
              <a:avLst/>
              <a:gdLst>
                <a:gd name="connsiteX0" fmla="*/ 0 w 1592317"/>
                <a:gd name="connsiteY0" fmla="*/ 128751 h 391510"/>
                <a:gd name="connsiteX1" fmla="*/ 378373 w 1592317"/>
                <a:gd name="connsiteY1" fmla="*/ 349468 h 391510"/>
                <a:gd name="connsiteX2" fmla="*/ 614855 w 1592317"/>
                <a:gd name="connsiteY2" fmla="*/ 365234 h 391510"/>
                <a:gd name="connsiteX3" fmla="*/ 662152 w 1592317"/>
                <a:gd name="connsiteY3" fmla="*/ 191813 h 391510"/>
                <a:gd name="connsiteX4" fmla="*/ 851338 w 1592317"/>
                <a:gd name="connsiteY4" fmla="*/ 207578 h 391510"/>
                <a:gd name="connsiteX5" fmla="*/ 977462 w 1592317"/>
                <a:gd name="connsiteY5" fmla="*/ 317937 h 391510"/>
                <a:gd name="connsiteX6" fmla="*/ 1292773 w 1592317"/>
                <a:gd name="connsiteY6" fmla="*/ 317937 h 391510"/>
                <a:gd name="connsiteX7" fmla="*/ 1355835 w 1592317"/>
                <a:gd name="connsiteY7" fmla="*/ 239109 h 391510"/>
                <a:gd name="connsiteX8" fmla="*/ 1513490 w 1592317"/>
                <a:gd name="connsiteY8" fmla="*/ 34158 h 391510"/>
                <a:gd name="connsiteX9" fmla="*/ 1592317 w 1592317"/>
                <a:gd name="connsiteY9" fmla="*/ 34158 h 391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2317" h="391510">
                  <a:moveTo>
                    <a:pt x="0" y="128751"/>
                  </a:moveTo>
                  <a:cubicBezTo>
                    <a:pt x="137948" y="219402"/>
                    <a:pt x="275897" y="310054"/>
                    <a:pt x="378373" y="349468"/>
                  </a:cubicBezTo>
                  <a:cubicBezTo>
                    <a:pt x="480849" y="388882"/>
                    <a:pt x="567559" y="391510"/>
                    <a:pt x="614855" y="365234"/>
                  </a:cubicBezTo>
                  <a:cubicBezTo>
                    <a:pt x="662151" y="338958"/>
                    <a:pt x="622738" y="218089"/>
                    <a:pt x="662152" y="191813"/>
                  </a:cubicBezTo>
                  <a:cubicBezTo>
                    <a:pt x="701566" y="165537"/>
                    <a:pt x="798786" y="186557"/>
                    <a:pt x="851338" y="207578"/>
                  </a:cubicBezTo>
                  <a:cubicBezTo>
                    <a:pt x="903890" y="228599"/>
                    <a:pt x="903890" y="299544"/>
                    <a:pt x="977462" y="317937"/>
                  </a:cubicBezTo>
                  <a:cubicBezTo>
                    <a:pt x="1051034" y="336330"/>
                    <a:pt x="1229711" y="331075"/>
                    <a:pt x="1292773" y="317937"/>
                  </a:cubicBezTo>
                  <a:cubicBezTo>
                    <a:pt x="1355835" y="304799"/>
                    <a:pt x="1319049" y="286406"/>
                    <a:pt x="1355835" y="239109"/>
                  </a:cubicBezTo>
                  <a:cubicBezTo>
                    <a:pt x="1392621" y="191813"/>
                    <a:pt x="1474076" y="68317"/>
                    <a:pt x="1513490" y="34158"/>
                  </a:cubicBezTo>
                  <a:cubicBezTo>
                    <a:pt x="1552904" y="0"/>
                    <a:pt x="1572610" y="17079"/>
                    <a:pt x="1592317" y="34158"/>
                  </a:cubicBezTo>
                </a:path>
              </a:pathLst>
            </a:custGeom>
            <a:ln w="101600">
              <a:solidFill>
                <a:srgbClr val="0070C0"/>
              </a:solidFill>
            </a:ln>
            <a:effectLst>
              <a:outerShdw dist="76200" dir="48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6324600" y="533400"/>
            <a:ext cx="2819400" cy="132343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Yellow</a:t>
            </a:r>
          </a:p>
          <a:p>
            <a:pPr>
              <a:defRPr/>
            </a:pPr>
            <a:r>
              <a:rPr lang="en-US" sz="4000" b="1" dirty="0" err="1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Yantze</a:t>
            </a:r>
            <a:endParaRPr lang="en-US" sz="4000" b="1" dirty="0" smtClean="0">
              <a:effectLst>
                <a:outerShdw dist="50800" dir="7200000" algn="ctr" rotWithShape="0">
                  <a:schemeClr val="bg1"/>
                </a:outerShdw>
              </a:effectLst>
              <a:latin typeface="Tempus Sans ITC" pitchFamily="82" charset="0"/>
              <a:cs typeface="Shruti" pitchFamily="2"/>
            </a:endParaRPr>
          </a:p>
        </p:txBody>
      </p:sp>
      <p:sp>
        <p:nvSpPr>
          <p:cNvPr id="19" name="Oval 18"/>
          <p:cNvSpPr/>
          <p:nvPr/>
        </p:nvSpPr>
        <p:spPr>
          <a:xfrm rot="7696805">
            <a:off x="6042422" y="4087368"/>
            <a:ext cx="678792" cy="1259947"/>
          </a:xfrm>
          <a:prstGeom prst="ellipse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818188" y="2819400"/>
            <a:ext cx="1325812" cy="954107"/>
          </a:xfrm>
          <a:prstGeom prst="rect">
            <a:avLst/>
          </a:prstGeom>
          <a:solidFill>
            <a:schemeClr val="accent3">
              <a:lumMod val="75000"/>
              <a:alpha val="78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Yellow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Yangtze</a:t>
            </a:r>
          </a:p>
        </p:txBody>
      </p:sp>
      <p:sp useBgFill="1">
        <p:nvSpPr>
          <p:cNvPr id="29" name="TextBox 28"/>
          <p:cNvSpPr txBox="1"/>
          <p:nvPr/>
        </p:nvSpPr>
        <p:spPr>
          <a:xfrm>
            <a:off x="2819400" y="1524000"/>
            <a:ext cx="350520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CHINA</a:t>
            </a:r>
          </a:p>
          <a:p>
            <a:pPr>
              <a:buFontTx/>
              <a:buChar char="-"/>
            </a:pPr>
            <a:r>
              <a:rPr lang="en-US" sz="3600" b="1" dirty="0" smtClean="0"/>
              <a:t> Tibetan Plateau</a:t>
            </a:r>
          </a:p>
          <a:p>
            <a:pPr>
              <a:buFontTx/>
              <a:buChar char="-"/>
            </a:pPr>
            <a:r>
              <a:rPr lang="en-US" sz="3600" b="1" dirty="0" smtClean="0"/>
              <a:t> farmland</a:t>
            </a:r>
          </a:p>
          <a:p>
            <a:pPr>
              <a:buFontTx/>
              <a:buChar char="-"/>
            </a:pPr>
            <a:r>
              <a:rPr lang="en-US" sz="3600" b="1" dirty="0" smtClean="0"/>
              <a:t> river deltas</a:t>
            </a:r>
          </a:p>
        </p:txBody>
      </p:sp>
      <p:sp>
        <p:nvSpPr>
          <p:cNvPr id="17" name="Oval 16"/>
          <p:cNvSpPr/>
          <p:nvPr/>
        </p:nvSpPr>
        <p:spPr>
          <a:xfrm rot="5400000">
            <a:off x="7048500" y="3162301"/>
            <a:ext cx="1371598" cy="2362200"/>
          </a:xfrm>
          <a:prstGeom prst="ellipse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15200" y="3733800"/>
            <a:ext cx="609600" cy="609600"/>
          </a:xfrm>
          <a:prstGeom prst="rect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17205 -0.0483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-2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xit" presetSubtype="0" accel="10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1" grpId="0" animBg="1"/>
      <p:bldP spid="24" grpId="0" animBg="1"/>
      <p:bldP spid="19" grpId="0" animBg="1"/>
      <p:bldP spid="19" grpId="1" animBg="1"/>
      <p:bldP spid="19" grpId="2" animBg="1"/>
      <p:bldP spid="25" grpId="0" animBg="1"/>
      <p:bldP spid="25" grpId="1" animBg="1"/>
      <p:bldP spid="29" grpId="0" build="allAtOnce" animBg="1"/>
      <p:bldP spid="29" grpId="1" build="allAtOnce" animBg="1"/>
      <p:bldP spid="17" grpId="1" animBg="1"/>
      <p:bldP spid="17" grpId="2" animBg="1"/>
      <p:bldP spid="17" grpId="3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iceagenow.com/Glacial_Maximum_World_Map.jpg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9039" t="8352" r="8534" b="14474"/>
          <a:stretch>
            <a:fillRect/>
          </a:stretch>
        </p:blipFill>
        <p:spPr bwMode="auto">
          <a:xfrm>
            <a:off x="-7232904" y="905256"/>
            <a:ext cx="18288000" cy="11887200"/>
          </a:xfrm>
          <a:prstGeom prst="rect">
            <a:avLst/>
          </a:prstGeom>
          <a:noFill/>
        </p:spPr>
      </p:pic>
      <p:sp useBgFill="1"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0" y="533400"/>
            <a:ext cx="9144000" cy="4395952"/>
            <a:chOff x="0" y="533400"/>
            <a:chExt cx="9144000" cy="4395952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533400"/>
              <a:ext cx="9144000" cy="4395952"/>
              <a:chOff x="0" y="533400"/>
              <a:chExt cx="9144000" cy="4395952"/>
            </a:xfrm>
          </p:grpSpPr>
          <p:sp useBgFill="1">
            <p:nvSpPr>
              <p:cNvPr id="6" name="TextBox 3"/>
              <p:cNvSpPr txBox="1">
                <a:spLocks noChangeArrowheads="1"/>
              </p:cNvSpPr>
              <p:nvPr/>
            </p:nvSpPr>
            <p:spPr bwMode="auto">
              <a:xfrm>
                <a:off x="0" y="838200"/>
                <a:ext cx="9144000" cy="707886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4000" b="1" dirty="0" smtClean="0">
                    <a:effectLst>
                      <a:outerShdw dist="50800" dir="7200000" algn="ctr" rotWithShape="0">
                        <a:schemeClr val="bg1"/>
                      </a:outerShdw>
                    </a:effectLst>
                    <a:latin typeface="Tempus Sans ITC" pitchFamily="82" charset="0"/>
                    <a:cs typeface="Shruti" pitchFamily="2"/>
                  </a:rPr>
                  <a:t>    Google Earth fly-through: 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6700345" y="3796863"/>
                <a:ext cx="1844565" cy="1132489"/>
                <a:chOff x="6700345" y="3796863"/>
                <a:chExt cx="1844565" cy="1132489"/>
              </a:xfrm>
            </p:grpSpPr>
            <p:sp>
              <p:nvSpPr>
                <p:cNvPr id="8" name="Freeform 7"/>
                <p:cNvSpPr/>
                <p:nvPr/>
              </p:nvSpPr>
              <p:spPr>
                <a:xfrm>
                  <a:off x="6700345" y="4240924"/>
                  <a:ext cx="1781503" cy="688428"/>
                </a:xfrm>
                <a:custGeom>
                  <a:avLst/>
                  <a:gdLst>
                    <a:gd name="connsiteX0" fmla="*/ 0 w 1781503"/>
                    <a:gd name="connsiteY0" fmla="*/ 47297 h 743607"/>
                    <a:gd name="connsiteX1" fmla="*/ 299545 w 1781503"/>
                    <a:gd name="connsiteY1" fmla="*/ 268014 h 743607"/>
                    <a:gd name="connsiteX2" fmla="*/ 662152 w 1781503"/>
                    <a:gd name="connsiteY2" fmla="*/ 394138 h 743607"/>
                    <a:gd name="connsiteX3" fmla="*/ 740979 w 1781503"/>
                    <a:gd name="connsiteY3" fmla="*/ 662152 h 743607"/>
                    <a:gd name="connsiteX4" fmla="*/ 819807 w 1781503"/>
                    <a:gd name="connsiteY4" fmla="*/ 725214 h 743607"/>
                    <a:gd name="connsiteX5" fmla="*/ 993227 w 1781503"/>
                    <a:gd name="connsiteY5" fmla="*/ 551793 h 743607"/>
                    <a:gd name="connsiteX6" fmla="*/ 1135117 w 1781503"/>
                    <a:gd name="connsiteY6" fmla="*/ 299545 h 743607"/>
                    <a:gd name="connsiteX7" fmla="*/ 1308538 w 1781503"/>
                    <a:gd name="connsiteY7" fmla="*/ 204952 h 743607"/>
                    <a:gd name="connsiteX8" fmla="*/ 1418896 w 1781503"/>
                    <a:gd name="connsiteY8" fmla="*/ 78828 h 743607"/>
                    <a:gd name="connsiteX9" fmla="*/ 1592317 w 1781503"/>
                    <a:gd name="connsiteY9" fmla="*/ 47297 h 743607"/>
                    <a:gd name="connsiteX10" fmla="*/ 1781503 w 1781503"/>
                    <a:gd name="connsiteY10" fmla="*/ 0 h 743607"/>
                    <a:gd name="connsiteX0" fmla="*/ 0 w 1781503"/>
                    <a:gd name="connsiteY0" fmla="*/ 47297 h 688428"/>
                    <a:gd name="connsiteX1" fmla="*/ 299545 w 1781503"/>
                    <a:gd name="connsiteY1" fmla="*/ 268014 h 688428"/>
                    <a:gd name="connsiteX2" fmla="*/ 662152 w 1781503"/>
                    <a:gd name="connsiteY2" fmla="*/ 394138 h 688428"/>
                    <a:gd name="connsiteX3" fmla="*/ 740979 w 1781503"/>
                    <a:gd name="connsiteY3" fmla="*/ 662152 h 688428"/>
                    <a:gd name="connsiteX4" fmla="*/ 993227 w 1781503"/>
                    <a:gd name="connsiteY4" fmla="*/ 551793 h 688428"/>
                    <a:gd name="connsiteX5" fmla="*/ 1135117 w 1781503"/>
                    <a:gd name="connsiteY5" fmla="*/ 299545 h 688428"/>
                    <a:gd name="connsiteX6" fmla="*/ 1308538 w 1781503"/>
                    <a:gd name="connsiteY6" fmla="*/ 204952 h 688428"/>
                    <a:gd name="connsiteX7" fmla="*/ 1418896 w 1781503"/>
                    <a:gd name="connsiteY7" fmla="*/ 78828 h 688428"/>
                    <a:gd name="connsiteX8" fmla="*/ 1592317 w 1781503"/>
                    <a:gd name="connsiteY8" fmla="*/ 47297 h 688428"/>
                    <a:gd name="connsiteX9" fmla="*/ 1781503 w 1781503"/>
                    <a:gd name="connsiteY9" fmla="*/ 0 h 6884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781503" h="688428">
                      <a:moveTo>
                        <a:pt x="0" y="47297"/>
                      </a:moveTo>
                      <a:cubicBezTo>
                        <a:pt x="94593" y="128752"/>
                        <a:pt x="189186" y="210207"/>
                        <a:pt x="299545" y="268014"/>
                      </a:cubicBezTo>
                      <a:cubicBezTo>
                        <a:pt x="409904" y="325821"/>
                        <a:pt x="588580" y="328448"/>
                        <a:pt x="662152" y="394138"/>
                      </a:cubicBezTo>
                      <a:cubicBezTo>
                        <a:pt x="735724" y="459828"/>
                        <a:pt x="685800" y="635876"/>
                        <a:pt x="740979" y="662152"/>
                      </a:cubicBezTo>
                      <a:cubicBezTo>
                        <a:pt x="796158" y="688428"/>
                        <a:pt x="927537" y="612227"/>
                        <a:pt x="993227" y="551793"/>
                      </a:cubicBezTo>
                      <a:cubicBezTo>
                        <a:pt x="1058917" y="491359"/>
                        <a:pt x="1082565" y="357352"/>
                        <a:pt x="1135117" y="299545"/>
                      </a:cubicBezTo>
                      <a:cubicBezTo>
                        <a:pt x="1187669" y="241738"/>
                        <a:pt x="1261242" y="241738"/>
                        <a:pt x="1308538" y="204952"/>
                      </a:cubicBezTo>
                      <a:cubicBezTo>
                        <a:pt x="1355835" y="168166"/>
                        <a:pt x="1371600" y="105104"/>
                        <a:pt x="1418896" y="78828"/>
                      </a:cubicBezTo>
                      <a:cubicBezTo>
                        <a:pt x="1466192" y="52552"/>
                        <a:pt x="1531883" y="60435"/>
                        <a:pt x="1592317" y="47297"/>
                      </a:cubicBezTo>
                      <a:cubicBezTo>
                        <a:pt x="1652751" y="34159"/>
                        <a:pt x="1717127" y="17079"/>
                        <a:pt x="1781503" y="0"/>
                      </a:cubicBezTo>
                    </a:path>
                  </a:pathLst>
                </a:custGeom>
                <a:ln w="101600">
                  <a:solidFill>
                    <a:srgbClr val="0070C0"/>
                  </a:solidFill>
                </a:ln>
                <a:effectLst>
                  <a:outerShdw dist="76200" dir="6600000" algn="ctr" rotWithShape="0">
                    <a:schemeClr val="tx1"/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Freeform 8"/>
                <p:cNvSpPr/>
                <p:nvPr/>
              </p:nvSpPr>
              <p:spPr>
                <a:xfrm>
                  <a:off x="6952593" y="3796863"/>
                  <a:ext cx="1592317" cy="391510"/>
                </a:xfrm>
                <a:custGeom>
                  <a:avLst/>
                  <a:gdLst>
                    <a:gd name="connsiteX0" fmla="*/ 0 w 1592317"/>
                    <a:gd name="connsiteY0" fmla="*/ 128751 h 391510"/>
                    <a:gd name="connsiteX1" fmla="*/ 378373 w 1592317"/>
                    <a:gd name="connsiteY1" fmla="*/ 349468 h 391510"/>
                    <a:gd name="connsiteX2" fmla="*/ 614855 w 1592317"/>
                    <a:gd name="connsiteY2" fmla="*/ 365234 h 391510"/>
                    <a:gd name="connsiteX3" fmla="*/ 662152 w 1592317"/>
                    <a:gd name="connsiteY3" fmla="*/ 191813 h 391510"/>
                    <a:gd name="connsiteX4" fmla="*/ 851338 w 1592317"/>
                    <a:gd name="connsiteY4" fmla="*/ 207578 h 391510"/>
                    <a:gd name="connsiteX5" fmla="*/ 977462 w 1592317"/>
                    <a:gd name="connsiteY5" fmla="*/ 317937 h 391510"/>
                    <a:gd name="connsiteX6" fmla="*/ 1292773 w 1592317"/>
                    <a:gd name="connsiteY6" fmla="*/ 317937 h 391510"/>
                    <a:gd name="connsiteX7" fmla="*/ 1355835 w 1592317"/>
                    <a:gd name="connsiteY7" fmla="*/ 239109 h 391510"/>
                    <a:gd name="connsiteX8" fmla="*/ 1513490 w 1592317"/>
                    <a:gd name="connsiteY8" fmla="*/ 34158 h 391510"/>
                    <a:gd name="connsiteX9" fmla="*/ 1592317 w 1592317"/>
                    <a:gd name="connsiteY9" fmla="*/ 34158 h 3915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592317" h="391510">
                      <a:moveTo>
                        <a:pt x="0" y="128751"/>
                      </a:moveTo>
                      <a:cubicBezTo>
                        <a:pt x="137948" y="219402"/>
                        <a:pt x="275897" y="310054"/>
                        <a:pt x="378373" y="349468"/>
                      </a:cubicBezTo>
                      <a:cubicBezTo>
                        <a:pt x="480849" y="388882"/>
                        <a:pt x="567559" y="391510"/>
                        <a:pt x="614855" y="365234"/>
                      </a:cubicBezTo>
                      <a:cubicBezTo>
                        <a:pt x="662151" y="338958"/>
                        <a:pt x="622738" y="218089"/>
                        <a:pt x="662152" y="191813"/>
                      </a:cubicBezTo>
                      <a:cubicBezTo>
                        <a:pt x="701566" y="165537"/>
                        <a:pt x="798786" y="186557"/>
                        <a:pt x="851338" y="207578"/>
                      </a:cubicBezTo>
                      <a:cubicBezTo>
                        <a:pt x="903890" y="228599"/>
                        <a:pt x="903890" y="299544"/>
                        <a:pt x="977462" y="317937"/>
                      </a:cubicBezTo>
                      <a:cubicBezTo>
                        <a:pt x="1051034" y="336330"/>
                        <a:pt x="1229711" y="331075"/>
                        <a:pt x="1292773" y="317937"/>
                      </a:cubicBezTo>
                      <a:cubicBezTo>
                        <a:pt x="1355835" y="304799"/>
                        <a:pt x="1319049" y="286406"/>
                        <a:pt x="1355835" y="239109"/>
                      </a:cubicBezTo>
                      <a:cubicBezTo>
                        <a:pt x="1392621" y="191813"/>
                        <a:pt x="1474076" y="68317"/>
                        <a:pt x="1513490" y="34158"/>
                      </a:cubicBezTo>
                      <a:cubicBezTo>
                        <a:pt x="1552904" y="0"/>
                        <a:pt x="1572610" y="17079"/>
                        <a:pt x="1592317" y="34158"/>
                      </a:cubicBezTo>
                    </a:path>
                  </a:pathLst>
                </a:custGeom>
                <a:ln w="101600">
                  <a:solidFill>
                    <a:srgbClr val="0070C0"/>
                  </a:solidFill>
                </a:ln>
                <a:effectLst>
                  <a:outerShdw dist="76200" dir="4800000" algn="ctr" rotWithShape="0">
                    <a:schemeClr val="tx1"/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 useBgFill="1">
            <p:nvSpPr>
              <p:cNvPr id="10" name="TextBox 3"/>
              <p:cNvSpPr txBox="1">
                <a:spLocks noChangeArrowheads="1"/>
              </p:cNvSpPr>
              <p:nvPr/>
            </p:nvSpPr>
            <p:spPr bwMode="auto">
              <a:xfrm>
                <a:off x="6324600" y="533400"/>
                <a:ext cx="2819400" cy="1323439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4000" b="1" dirty="0" smtClean="0">
                    <a:effectLst>
                      <a:outerShdw dist="50800" dir="7200000" algn="ctr" rotWithShape="0">
                        <a:schemeClr val="bg1"/>
                      </a:outerShdw>
                    </a:effectLst>
                    <a:latin typeface="Tempus Sans ITC" pitchFamily="82" charset="0"/>
                    <a:cs typeface="Shruti" pitchFamily="2"/>
                  </a:rPr>
                  <a:t>Yellow</a:t>
                </a:r>
              </a:p>
              <a:p>
                <a:pPr>
                  <a:defRPr/>
                </a:pPr>
                <a:r>
                  <a:rPr lang="en-US" sz="4000" b="1" dirty="0" err="1" smtClean="0">
                    <a:effectLst>
                      <a:outerShdw dist="50800" dir="7200000" algn="ctr" rotWithShape="0">
                        <a:schemeClr val="bg1"/>
                      </a:outerShdw>
                    </a:effectLst>
                    <a:latin typeface="Tempus Sans ITC" pitchFamily="82" charset="0"/>
                    <a:cs typeface="Shruti" pitchFamily="2"/>
                  </a:rPr>
                  <a:t>Yantze</a:t>
                </a:r>
                <a:endParaRPr lang="en-US" sz="40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Tempus Sans ITC" pitchFamily="82" charset="0"/>
                  <a:cs typeface="Shruti" pitchFamily="2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7315200" y="3733800"/>
              <a:ext cx="609600" cy="609600"/>
            </a:xfrm>
            <a:prstGeom prst="rect">
              <a:avLst/>
            </a:prstGeom>
            <a:ln w="762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609600"/>
            <a:ext cx="9144000" cy="674030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- Formed in the Northern Temperate Zone:</a:t>
            </a:r>
          </a:p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	- moderate temperatures</a:t>
            </a:r>
          </a:p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	- rivers and river flood plains (farmland)</a:t>
            </a:r>
          </a:p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	- ores (iron) for tools &amp; weapons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Calibri" pitchFamily="34" charset="0"/>
              </a:rPr>
              <a:t> </a:t>
            </a: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- Formed in the Eastern Hemisphere:</a:t>
            </a:r>
          </a:p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	- absence of glaciers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Calibri" pitchFamily="34" charset="0"/>
              </a:rPr>
              <a:t>- Did not form in Western Hemisphere: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Calibri" pitchFamily="34" charset="0"/>
              </a:rPr>
              <a:t>	- frozen, icy, cold climate</a:t>
            </a:r>
          </a:p>
          <a:p>
            <a:pPr>
              <a:defRPr/>
            </a:pPr>
            <a:endParaRPr lang="en-US" sz="3600" b="1" dirty="0" smtClean="0">
              <a:solidFill>
                <a:srgbClr val="FF0000"/>
              </a:solidFill>
              <a:effectLst>
                <a:outerShdw dist="50800" dir="7200000" algn="ctr" rotWithShape="0">
                  <a:schemeClr val="tx1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endParaRPr lang="en-US" sz="3600" b="1" dirty="0" smtClean="0">
              <a:solidFill>
                <a:srgbClr val="FF0000"/>
              </a:solidFill>
              <a:effectLst>
                <a:outerShdw dist="50800" dir="7200000" algn="ctr" rotWithShape="0">
                  <a:schemeClr val="tx1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Calibri" pitchFamily="34" charset="0"/>
              </a:rPr>
              <a:t>	</a:t>
            </a:r>
          </a:p>
        </p:txBody>
      </p:sp>
      <p:sp>
        <p:nvSpPr>
          <p:cNvPr id="16" name="Oval 15"/>
          <p:cNvSpPr/>
          <p:nvPr/>
        </p:nvSpPr>
        <p:spPr>
          <a:xfrm>
            <a:off x="2133600" y="0"/>
            <a:ext cx="4648200" cy="76200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allAtOnce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>Are these your books???</a:t>
            </a:r>
            <a:b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</a:br>
            <a: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/>
            </a:r>
            <a:b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</a:br>
            <a: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/>
            </a:r>
            <a:b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</a:br>
            <a: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/>
            </a:r>
            <a:b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</a:br>
            <a: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/>
            </a:r>
            <a:b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</a:br>
            <a: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/>
            </a:r>
            <a:b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</a:br>
            <a: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/>
            </a:r>
            <a:b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</a:br>
            <a: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/>
            </a:r>
            <a:b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</a:br>
            <a: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/>
            </a:r>
            <a:b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</a:br>
            <a: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/>
            </a:r>
            <a:b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</a:br>
            <a:r>
              <a:rPr lang="en-US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>See Sandi to claim them</a:t>
            </a:r>
            <a:endParaRPr lang="en-US" b="1" dirty="0">
              <a:effectLst>
                <a:outerShdw dist="50800" dir="7200000" algn="ctr" rotWithShape="0">
                  <a:srgbClr val="FF0000"/>
                </a:outerShdw>
              </a:effectLst>
              <a:latin typeface="Tempus Sans ITC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0" y="838200"/>
            <a:ext cx="660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 useBgFill="1">
        <p:nvSpPr>
          <p:cNvPr id="5" name="Isosceles Triangle 4"/>
          <p:cNvSpPr/>
          <p:nvPr/>
        </p:nvSpPr>
        <p:spPr>
          <a:xfrm rot="16200000">
            <a:off x="6018985" y="684984"/>
            <a:ext cx="1754230" cy="2057400"/>
          </a:xfrm>
          <a:prstGeom prst="triangle">
            <a:avLst>
              <a:gd name="adj" fmla="val 99047"/>
            </a:avLst>
          </a:prstGeom>
          <a:ln w="38100">
            <a:noFill/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-7232904" y="863600"/>
            <a:ext cx="18288000" cy="11928856"/>
            <a:chOff x="-7232904" y="863600"/>
            <a:chExt cx="18288000" cy="11928856"/>
          </a:xfrm>
        </p:grpSpPr>
        <p:pic>
          <p:nvPicPr>
            <p:cNvPr id="21" name="Picture 20" descr="http://www.iceagenow.com/Glacial_Maximum_World_Map.jpg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 l="9039" t="8352" r="8534" b="14474"/>
            <a:stretch>
              <a:fillRect/>
            </a:stretch>
          </p:blipFill>
          <p:spPr bwMode="auto">
            <a:xfrm>
              <a:off x="-7232904" y="905256"/>
              <a:ext cx="18288000" cy="11887200"/>
            </a:xfrm>
            <a:prstGeom prst="rect">
              <a:avLst/>
            </a:prstGeom>
            <a:noFill/>
          </p:spPr>
        </p:pic>
        <p:sp>
          <p:nvSpPr>
            <p:cNvPr id="22" name="Freeform 21"/>
            <p:cNvSpPr/>
            <p:nvPr/>
          </p:nvSpPr>
          <p:spPr>
            <a:xfrm>
              <a:off x="-6400800" y="863600"/>
              <a:ext cx="11734800" cy="3022600"/>
            </a:xfrm>
            <a:custGeom>
              <a:avLst/>
              <a:gdLst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6792310 w 8106103"/>
                <a:gd name="connsiteY16" fmla="*/ 1003738 h 2840421"/>
                <a:gd name="connsiteX17" fmla="*/ 6555827 w 8106103"/>
                <a:gd name="connsiteY17" fmla="*/ 1334814 h 2840421"/>
                <a:gd name="connsiteX18" fmla="*/ 6335110 w 8106103"/>
                <a:gd name="connsiteY18" fmla="*/ 1319049 h 2840421"/>
                <a:gd name="connsiteX19" fmla="*/ 6240517 w 8106103"/>
                <a:gd name="connsiteY19" fmla="*/ 1035269 h 2840421"/>
                <a:gd name="connsiteX20" fmla="*/ 6287813 w 8106103"/>
                <a:gd name="connsiteY20" fmla="*/ 530773 h 2840421"/>
                <a:gd name="connsiteX21" fmla="*/ 6051330 w 8106103"/>
                <a:gd name="connsiteY21" fmla="*/ 877614 h 2840421"/>
                <a:gd name="connsiteX22" fmla="*/ 5783317 w 8106103"/>
                <a:gd name="connsiteY22" fmla="*/ 1366345 h 2840421"/>
                <a:gd name="connsiteX23" fmla="*/ 5846379 w 8106103"/>
                <a:gd name="connsiteY23" fmla="*/ 1681655 h 2840421"/>
                <a:gd name="connsiteX24" fmla="*/ 5720255 w 8106103"/>
                <a:gd name="connsiteY24" fmla="*/ 2060028 h 2840421"/>
                <a:gd name="connsiteX25" fmla="*/ 5468006 w 8106103"/>
                <a:gd name="connsiteY25" fmla="*/ 2233449 h 2840421"/>
                <a:gd name="connsiteX26" fmla="*/ 5010806 w 8106103"/>
                <a:gd name="connsiteY26" fmla="*/ 2548759 h 2840421"/>
                <a:gd name="connsiteX27" fmla="*/ 4900448 w 8106103"/>
                <a:gd name="connsiteY27" fmla="*/ 2611821 h 2840421"/>
                <a:gd name="connsiteX28" fmla="*/ 4616668 w 8106103"/>
                <a:gd name="connsiteY28" fmla="*/ 2737945 h 2840421"/>
                <a:gd name="connsiteX29" fmla="*/ 4364420 w 8106103"/>
                <a:gd name="connsiteY29" fmla="*/ 2690649 h 2840421"/>
                <a:gd name="connsiteX30" fmla="*/ 4159468 w 8106103"/>
                <a:gd name="connsiteY30" fmla="*/ 2674883 h 2840421"/>
                <a:gd name="connsiteX31" fmla="*/ 3844158 w 8106103"/>
                <a:gd name="connsiteY31" fmla="*/ 2801007 h 2840421"/>
                <a:gd name="connsiteX32" fmla="*/ 3639206 w 8106103"/>
                <a:gd name="connsiteY32" fmla="*/ 2785242 h 2840421"/>
                <a:gd name="connsiteX33" fmla="*/ 3686503 w 8106103"/>
                <a:gd name="connsiteY33" fmla="*/ 2469931 h 2840421"/>
                <a:gd name="connsiteX34" fmla="*/ 3607675 w 8106103"/>
                <a:gd name="connsiteY34" fmla="*/ 2580290 h 2840421"/>
                <a:gd name="connsiteX35" fmla="*/ 3481551 w 8106103"/>
                <a:gd name="connsiteY35" fmla="*/ 2548759 h 2840421"/>
                <a:gd name="connsiteX36" fmla="*/ 3465786 w 8106103"/>
                <a:gd name="connsiteY36" fmla="*/ 2422635 h 2840421"/>
                <a:gd name="connsiteX37" fmla="*/ 3402724 w 8106103"/>
                <a:gd name="connsiteY37" fmla="*/ 2343807 h 2840421"/>
                <a:gd name="connsiteX38" fmla="*/ 3371193 w 8106103"/>
                <a:gd name="connsiteY38" fmla="*/ 2123090 h 2840421"/>
                <a:gd name="connsiteX39" fmla="*/ 2819399 w 8106103"/>
                <a:gd name="connsiteY39" fmla="*/ 2091559 h 2840421"/>
                <a:gd name="connsiteX40" fmla="*/ 2551386 w 8106103"/>
                <a:gd name="connsiteY40" fmla="*/ 2233449 h 2840421"/>
                <a:gd name="connsiteX41" fmla="*/ 2330668 w 8106103"/>
                <a:gd name="connsiteY41" fmla="*/ 2343807 h 2840421"/>
                <a:gd name="connsiteX42" fmla="*/ 2220310 w 8106103"/>
                <a:gd name="connsiteY42" fmla="*/ 2343807 h 2840421"/>
                <a:gd name="connsiteX43" fmla="*/ 2362199 w 8106103"/>
                <a:gd name="connsiteY43" fmla="*/ 1996966 h 2840421"/>
                <a:gd name="connsiteX44" fmla="*/ 2393730 w 8106103"/>
                <a:gd name="connsiteY44" fmla="*/ 1728952 h 2840421"/>
                <a:gd name="connsiteX45" fmla="*/ 2472558 w 8106103"/>
                <a:gd name="connsiteY45" fmla="*/ 1618593 h 2840421"/>
                <a:gd name="connsiteX46" fmla="*/ 2535620 w 8106103"/>
                <a:gd name="connsiteY46" fmla="*/ 1476704 h 2840421"/>
                <a:gd name="connsiteX47" fmla="*/ 2078420 w 8106103"/>
                <a:gd name="connsiteY47" fmla="*/ 1618593 h 2840421"/>
                <a:gd name="connsiteX48" fmla="*/ 1037896 w 8106103"/>
                <a:gd name="connsiteY48" fmla="*/ 2075793 h 2840421"/>
                <a:gd name="connsiteX49" fmla="*/ 486103 w 8106103"/>
                <a:gd name="connsiteY49" fmla="*/ 2138855 h 2840421"/>
                <a:gd name="connsiteX50" fmla="*/ 170793 w 8106103"/>
                <a:gd name="connsiteY50" fmla="*/ 2170387 h 2840421"/>
                <a:gd name="connsiteX51" fmla="*/ 170793 w 8106103"/>
                <a:gd name="connsiteY51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6792310 w 8106103"/>
                <a:gd name="connsiteY16" fmla="*/ 1003738 h 2840421"/>
                <a:gd name="connsiteX17" fmla="*/ 6555827 w 8106103"/>
                <a:gd name="connsiteY17" fmla="*/ 1334814 h 2840421"/>
                <a:gd name="connsiteX18" fmla="*/ 6335110 w 8106103"/>
                <a:gd name="connsiteY18" fmla="*/ 1319049 h 2840421"/>
                <a:gd name="connsiteX19" fmla="*/ 6240517 w 8106103"/>
                <a:gd name="connsiteY19" fmla="*/ 1035269 h 2840421"/>
                <a:gd name="connsiteX20" fmla="*/ 6287813 w 8106103"/>
                <a:gd name="connsiteY20" fmla="*/ 530773 h 2840421"/>
                <a:gd name="connsiteX21" fmla="*/ 6051330 w 8106103"/>
                <a:gd name="connsiteY21" fmla="*/ 877614 h 2840421"/>
                <a:gd name="connsiteX22" fmla="*/ 5783317 w 8106103"/>
                <a:gd name="connsiteY22" fmla="*/ 1366345 h 2840421"/>
                <a:gd name="connsiteX23" fmla="*/ 5846379 w 8106103"/>
                <a:gd name="connsiteY23" fmla="*/ 1681655 h 2840421"/>
                <a:gd name="connsiteX24" fmla="*/ 5720255 w 8106103"/>
                <a:gd name="connsiteY24" fmla="*/ 2060028 h 2840421"/>
                <a:gd name="connsiteX25" fmla="*/ 5468006 w 8106103"/>
                <a:gd name="connsiteY25" fmla="*/ 2233449 h 2840421"/>
                <a:gd name="connsiteX26" fmla="*/ 5260427 w 8106103"/>
                <a:gd name="connsiteY26" fmla="*/ 2611821 h 2840421"/>
                <a:gd name="connsiteX27" fmla="*/ 4900448 w 8106103"/>
                <a:gd name="connsiteY27" fmla="*/ 2611821 h 2840421"/>
                <a:gd name="connsiteX28" fmla="*/ 4616668 w 8106103"/>
                <a:gd name="connsiteY28" fmla="*/ 2737945 h 2840421"/>
                <a:gd name="connsiteX29" fmla="*/ 4364420 w 8106103"/>
                <a:gd name="connsiteY29" fmla="*/ 2690649 h 2840421"/>
                <a:gd name="connsiteX30" fmla="*/ 4159468 w 8106103"/>
                <a:gd name="connsiteY30" fmla="*/ 2674883 h 2840421"/>
                <a:gd name="connsiteX31" fmla="*/ 3844158 w 8106103"/>
                <a:gd name="connsiteY31" fmla="*/ 2801007 h 2840421"/>
                <a:gd name="connsiteX32" fmla="*/ 3639206 w 8106103"/>
                <a:gd name="connsiteY32" fmla="*/ 2785242 h 2840421"/>
                <a:gd name="connsiteX33" fmla="*/ 3686503 w 8106103"/>
                <a:gd name="connsiteY33" fmla="*/ 2469931 h 2840421"/>
                <a:gd name="connsiteX34" fmla="*/ 3607675 w 8106103"/>
                <a:gd name="connsiteY34" fmla="*/ 2580290 h 2840421"/>
                <a:gd name="connsiteX35" fmla="*/ 3481551 w 8106103"/>
                <a:gd name="connsiteY35" fmla="*/ 2548759 h 2840421"/>
                <a:gd name="connsiteX36" fmla="*/ 3465786 w 8106103"/>
                <a:gd name="connsiteY36" fmla="*/ 2422635 h 2840421"/>
                <a:gd name="connsiteX37" fmla="*/ 3402724 w 8106103"/>
                <a:gd name="connsiteY37" fmla="*/ 2343807 h 2840421"/>
                <a:gd name="connsiteX38" fmla="*/ 3371193 w 8106103"/>
                <a:gd name="connsiteY38" fmla="*/ 2123090 h 2840421"/>
                <a:gd name="connsiteX39" fmla="*/ 2819399 w 8106103"/>
                <a:gd name="connsiteY39" fmla="*/ 2091559 h 2840421"/>
                <a:gd name="connsiteX40" fmla="*/ 2551386 w 8106103"/>
                <a:gd name="connsiteY40" fmla="*/ 2233449 h 2840421"/>
                <a:gd name="connsiteX41" fmla="*/ 2330668 w 8106103"/>
                <a:gd name="connsiteY41" fmla="*/ 2343807 h 2840421"/>
                <a:gd name="connsiteX42" fmla="*/ 2220310 w 8106103"/>
                <a:gd name="connsiteY42" fmla="*/ 2343807 h 2840421"/>
                <a:gd name="connsiteX43" fmla="*/ 2362199 w 8106103"/>
                <a:gd name="connsiteY43" fmla="*/ 1996966 h 2840421"/>
                <a:gd name="connsiteX44" fmla="*/ 2393730 w 8106103"/>
                <a:gd name="connsiteY44" fmla="*/ 1728952 h 2840421"/>
                <a:gd name="connsiteX45" fmla="*/ 2472558 w 8106103"/>
                <a:gd name="connsiteY45" fmla="*/ 1618593 h 2840421"/>
                <a:gd name="connsiteX46" fmla="*/ 2535620 w 8106103"/>
                <a:gd name="connsiteY46" fmla="*/ 1476704 h 2840421"/>
                <a:gd name="connsiteX47" fmla="*/ 2078420 w 8106103"/>
                <a:gd name="connsiteY47" fmla="*/ 1618593 h 2840421"/>
                <a:gd name="connsiteX48" fmla="*/ 1037896 w 8106103"/>
                <a:gd name="connsiteY48" fmla="*/ 2075793 h 2840421"/>
                <a:gd name="connsiteX49" fmla="*/ 486103 w 8106103"/>
                <a:gd name="connsiteY49" fmla="*/ 2138855 h 2840421"/>
                <a:gd name="connsiteX50" fmla="*/ 170793 w 8106103"/>
                <a:gd name="connsiteY50" fmla="*/ 2170387 h 2840421"/>
                <a:gd name="connsiteX51" fmla="*/ 170793 w 8106103"/>
                <a:gd name="connsiteY51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6792310 w 8106103"/>
                <a:gd name="connsiteY16" fmla="*/ 1003738 h 2840421"/>
                <a:gd name="connsiteX17" fmla="*/ 6555827 w 8106103"/>
                <a:gd name="connsiteY17" fmla="*/ 1334814 h 2840421"/>
                <a:gd name="connsiteX18" fmla="*/ 6335110 w 8106103"/>
                <a:gd name="connsiteY18" fmla="*/ 1319049 h 2840421"/>
                <a:gd name="connsiteX19" fmla="*/ 6240517 w 8106103"/>
                <a:gd name="connsiteY19" fmla="*/ 1035269 h 2840421"/>
                <a:gd name="connsiteX20" fmla="*/ 6287813 w 8106103"/>
                <a:gd name="connsiteY20" fmla="*/ 530773 h 2840421"/>
                <a:gd name="connsiteX21" fmla="*/ 6051330 w 8106103"/>
                <a:gd name="connsiteY21" fmla="*/ 877614 h 2840421"/>
                <a:gd name="connsiteX22" fmla="*/ 5783317 w 8106103"/>
                <a:gd name="connsiteY22" fmla="*/ 1366345 h 2840421"/>
                <a:gd name="connsiteX23" fmla="*/ 5846379 w 8106103"/>
                <a:gd name="connsiteY23" fmla="*/ 1681655 h 2840421"/>
                <a:gd name="connsiteX24" fmla="*/ 5720255 w 8106103"/>
                <a:gd name="connsiteY24" fmla="*/ 2060028 h 2840421"/>
                <a:gd name="connsiteX25" fmla="*/ 5946227 w 8106103"/>
                <a:gd name="connsiteY25" fmla="*/ 2459421 h 2840421"/>
                <a:gd name="connsiteX26" fmla="*/ 5260427 w 8106103"/>
                <a:gd name="connsiteY26" fmla="*/ 2611821 h 2840421"/>
                <a:gd name="connsiteX27" fmla="*/ 4900448 w 8106103"/>
                <a:gd name="connsiteY27" fmla="*/ 2611821 h 2840421"/>
                <a:gd name="connsiteX28" fmla="*/ 4616668 w 8106103"/>
                <a:gd name="connsiteY28" fmla="*/ 2737945 h 2840421"/>
                <a:gd name="connsiteX29" fmla="*/ 4364420 w 8106103"/>
                <a:gd name="connsiteY29" fmla="*/ 2690649 h 2840421"/>
                <a:gd name="connsiteX30" fmla="*/ 4159468 w 8106103"/>
                <a:gd name="connsiteY30" fmla="*/ 2674883 h 2840421"/>
                <a:gd name="connsiteX31" fmla="*/ 3844158 w 8106103"/>
                <a:gd name="connsiteY31" fmla="*/ 2801007 h 2840421"/>
                <a:gd name="connsiteX32" fmla="*/ 3639206 w 8106103"/>
                <a:gd name="connsiteY32" fmla="*/ 2785242 h 2840421"/>
                <a:gd name="connsiteX33" fmla="*/ 3686503 w 8106103"/>
                <a:gd name="connsiteY33" fmla="*/ 2469931 h 2840421"/>
                <a:gd name="connsiteX34" fmla="*/ 3607675 w 8106103"/>
                <a:gd name="connsiteY34" fmla="*/ 2580290 h 2840421"/>
                <a:gd name="connsiteX35" fmla="*/ 3481551 w 8106103"/>
                <a:gd name="connsiteY35" fmla="*/ 2548759 h 2840421"/>
                <a:gd name="connsiteX36" fmla="*/ 3465786 w 8106103"/>
                <a:gd name="connsiteY36" fmla="*/ 2422635 h 2840421"/>
                <a:gd name="connsiteX37" fmla="*/ 3402724 w 8106103"/>
                <a:gd name="connsiteY37" fmla="*/ 2343807 h 2840421"/>
                <a:gd name="connsiteX38" fmla="*/ 3371193 w 8106103"/>
                <a:gd name="connsiteY38" fmla="*/ 2123090 h 2840421"/>
                <a:gd name="connsiteX39" fmla="*/ 2819399 w 8106103"/>
                <a:gd name="connsiteY39" fmla="*/ 2091559 h 2840421"/>
                <a:gd name="connsiteX40" fmla="*/ 2551386 w 8106103"/>
                <a:gd name="connsiteY40" fmla="*/ 2233449 h 2840421"/>
                <a:gd name="connsiteX41" fmla="*/ 2330668 w 8106103"/>
                <a:gd name="connsiteY41" fmla="*/ 2343807 h 2840421"/>
                <a:gd name="connsiteX42" fmla="*/ 2220310 w 8106103"/>
                <a:gd name="connsiteY42" fmla="*/ 2343807 h 2840421"/>
                <a:gd name="connsiteX43" fmla="*/ 2362199 w 8106103"/>
                <a:gd name="connsiteY43" fmla="*/ 1996966 h 2840421"/>
                <a:gd name="connsiteX44" fmla="*/ 2393730 w 8106103"/>
                <a:gd name="connsiteY44" fmla="*/ 1728952 h 2840421"/>
                <a:gd name="connsiteX45" fmla="*/ 2472558 w 8106103"/>
                <a:gd name="connsiteY45" fmla="*/ 1618593 h 2840421"/>
                <a:gd name="connsiteX46" fmla="*/ 2535620 w 8106103"/>
                <a:gd name="connsiteY46" fmla="*/ 1476704 h 2840421"/>
                <a:gd name="connsiteX47" fmla="*/ 2078420 w 8106103"/>
                <a:gd name="connsiteY47" fmla="*/ 1618593 h 2840421"/>
                <a:gd name="connsiteX48" fmla="*/ 1037896 w 8106103"/>
                <a:gd name="connsiteY48" fmla="*/ 2075793 h 2840421"/>
                <a:gd name="connsiteX49" fmla="*/ 486103 w 8106103"/>
                <a:gd name="connsiteY49" fmla="*/ 2138855 h 2840421"/>
                <a:gd name="connsiteX50" fmla="*/ 170793 w 8106103"/>
                <a:gd name="connsiteY50" fmla="*/ 2170387 h 2840421"/>
                <a:gd name="connsiteX51" fmla="*/ 170793 w 8106103"/>
                <a:gd name="connsiteY51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6792310 w 8106103"/>
                <a:gd name="connsiteY16" fmla="*/ 1003738 h 2840421"/>
                <a:gd name="connsiteX17" fmla="*/ 6555827 w 8106103"/>
                <a:gd name="connsiteY17" fmla="*/ 1334814 h 2840421"/>
                <a:gd name="connsiteX18" fmla="*/ 6335110 w 8106103"/>
                <a:gd name="connsiteY18" fmla="*/ 1319049 h 2840421"/>
                <a:gd name="connsiteX19" fmla="*/ 6240517 w 8106103"/>
                <a:gd name="connsiteY19" fmla="*/ 1035269 h 2840421"/>
                <a:gd name="connsiteX20" fmla="*/ 6287813 w 8106103"/>
                <a:gd name="connsiteY20" fmla="*/ 530773 h 2840421"/>
                <a:gd name="connsiteX21" fmla="*/ 6051330 w 8106103"/>
                <a:gd name="connsiteY21" fmla="*/ 877614 h 2840421"/>
                <a:gd name="connsiteX22" fmla="*/ 5783317 w 8106103"/>
                <a:gd name="connsiteY22" fmla="*/ 1366345 h 2840421"/>
                <a:gd name="connsiteX23" fmla="*/ 5846379 w 8106103"/>
                <a:gd name="connsiteY23" fmla="*/ 1681655 h 2840421"/>
                <a:gd name="connsiteX24" fmla="*/ 6098627 w 8106103"/>
                <a:gd name="connsiteY24" fmla="*/ 2002221 h 2840421"/>
                <a:gd name="connsiteX25" fmla="*/ 5946227 w 8106103"/>
                <a:gd name="connsiteY25" fmla="*/ 2459421 h 2840421"/>
                <a:gd name="connsiteX26" fmla="*/ 5260427 w 8106103"/>
                <a:gd name="connsiteY26" fmla="*/ 2611821 h 2840421"/>
                <a:gd name="connsiteX27" fmla="*/ 4900448 w 8106103"/>
                <a:gd name="connsiteY27" fmla="*/ 2611821 h 2840421"/>
                <a:gd name="connsiteX28" fmla="*/ 4616668 w 8106103"/>
                <a:gd name="connsiteY28" fmla="*/ 2737945 h 2840421"/>
                <a:gd name="connsiteX29" fmla="*/ 4364420 w 8106103"/>
                <a:gd name="connsiteY29" fmla="*/ 2690649 h 2840421"/>
                <a:gd name="connsiteX30" fmla="*/ 4159468 w 8106103"/>
                <a:gd name="connsiteY30" fmla="*/ 2674883 h 2840421"/>
                <a:gd name="connsiteX31" fmla="*/ 3844158 w 8106103"/>
                <a:gd name="connsiteY31" fmla="*/ 2801007 h 2840421"/>
                <a:gd name="connsiteX32" fmla="*/ 3639206 w 8106103"/>
                <a:gd name="connsiteY32" fmla="*/ 2785242 h 2840421"/>
                <a:gd name="connsiteX33" fmla="*/ 3686503 w 8106103"/>
                <a:gd name="connsiteY33" fmla="*/ 2469931 h 2840421"/>
                <a:gd name="connsiteX34" fmla="*/ 3607675 w 8106103"/>
                <a:gd name="connsiteY34" fmla="*/ 2580290 h 2840421"/>
                <a:gd name="connsiteX35" fmla="*/ 3481551 w 8106103"/>
                <a:gd name="connsiteY35" fmla="*/ 2548759 h 2840421"/>
                <a:gd name="connsiteX36" fmla="*/ 3465786 w 8106103"/>
                <a:gd name="connsiteY36" fmla="*/ 2422635 h 2840421"/>
                <a:gd name="connsiteX37" fmla="*/ 3402724 w 8106103"/>
                <a:gd name="connsiteY37" fmla="*/ 2343807 h 2840421"/>
                <a:gd name="connsiteX38" fmla="*/ 3371193 w 8106103"/>
                <a:gd name="connsiteY38" fmla="*/ 2123090 h 2840421"/>
                <a:gd name="connsiteX39" fmla="*/ 2819399 w 8106103"/>
                <a:gd name="connsiteY39" fmla="*/ 2091559 h 2840421"/>
                <a:gd name="connsiteX40" fmla="*/ 2551386 w 8106103"/>
                <a:gd name="connsiteY40" fmla="*/ 2233449 h 2840421"/>
                <a:gd name="connsiteX41" fmla="*/ 2330668 w 8106103"/>
                <a:gd name="connsiteY41" fmla="*/ 2343807 h 2840421"/>
                <a:gd name="connsiteX42" fmla="*/ 2220310 w 8106103"/>
                <a:gd name="connsiteY42" fmla="*/ 2343807 h 2840421"/>
                <a:gd name="connsiteX43" fmla="*/ 2362199 w 8106103"/>
                <a:gd name="connsiteY43" fmla="*/ 1996966 h 2840421"/>
                <a:gd name="connsiteX44" fmla="*/ 2393730 w 8106103"/>
                <a:gd name="connsiteY44" fmla="*/ 1728952 h 2840421"/>
                <a:gd name="connsiteX45" fmla="*/ 2472558 w 8106103"/>
                <a:gd name="connsiteY45" fmla="*/ 1618593 h 2840421"/>
                <a:gd name="connsiteX46" fmla="*/ 2535620 w 8106103"/>
                <a:gd name="connsiteY46" fmla="*/ 1476704 h 2840421"/>
                <a:gd name="connsiteX47" fmla="*/ 2078420 w 8106103"/>
                <a:gd name="connsiteY47" fmla="*/ 1618593 h 2840421"/>
                <a:gd name="connsiteX48" fmla="*/ 1037896 w 8106103"/>
                <a:gd name="connsiteY48" fmla="*/ 2075793 h 2840421"/>
                <a:gd name="connsiteX49" fmla="*/ 486103 w 8106103"/>
                <a:gd name="connsiteY49" fmla="*/ 2138855 h 2840421"/>
                <a:gd name="connsiteX50" fmla="*/ 170793 w 8106103"/>
                <a:gd name="connsiteY50" fmla="*/ 2170387 h 2840421"/>
                <a:gd name="connsiteX51" fmla="*/ 170793 w 8106103"/>
                <a:gd name="connsiteY51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6792310 w 8106103"/>
                <a:gd name="connsiteY16" fmla="*/ 1003738 h 2840421"/>
                <a:gd name="connsiteX17" fmla="*/ 6555827 w 8106103"/>
                <a:gd name="connsiteY17" fmla="*/ 1334814 h 2840421"/>
                <a:gd name="connsiteX18" fmla="*/ 6335110 w 8106103"/>
                <a:gd name="connsiteY18" fmla="*/ 1319049 h 2840421"/>
                <a:gd name="connsiteX19" fmla="*/ 6240517 w 8106103"/>
                <a:gd name="connsiteY19" fmla="*/ 1035269 h 2840421"/>
                <a:gd name="connsiteX20" fmla="*/ 6287813 w 8106103"/>
                <a:gd name="connsiteY20" fmla="*/ 530773 h 2840421"/>
                <a:gd name="connsiteX21" fmla="*/ 6051330 w 8106103"/>
                <a:gd name="connsiteY21" fmla="*/ 877614 h 2840421"/>
                <a:gd name="connsiteX22" fmla="*/ 5783317 w 8106103"/>
                <a:gd name="connsiteY22" fmla="*/ 1366345 h 2840421"/>
                <a:gd name="connsiteX23" fmla="*/ 6327227 w 8106103"/>
                <a:gd name="connsiteY23" fmla="*/ 1621221 h 2840421"/>
                <a:gd name="connsiteX24" fmla="*/ 6098627 w 8106103"/>
                <a:gd name="connsiteY24" fmla="*/ 2002221 h 2840421"/>
                <a:gd name="connsiteX25" fmla="*/ 5946227 w 8106103"/>
                <a:gd name="connsiteY25" fmla="*/ 2459421 h 2840421"/>
                <a:gd name="connsiteX26" fmla="*/ 5260427 w 8106103"/>
                <a:gd name="connsiteY26" fmla="*/ 2611821 h 2840421"/>
                <a:gd name="connsiteX27" fmla="*/ 4900448 w 8106103"/>
                <a:gd name="connsiteY27" fmla="*/ 2611821 h 2840421"/>
                <a:gd name="connsiteX28" fmla="*/ 4616668 w 8106103"/>
                <a:gd name="connsiteY28" fmla="*/ 2737945 h 2840421"/>
                <a:gd name="connsiteX29" fmla="*/ 4364420 w 8106103"/>
                <a:gd name="connsiteY29" fmla="*/ 2690649 h 2840421"/>
                <a:gd name="connsiteX30" fmla="*/ 4159468 w 8106103"/>
                <a:gd name="connsiteY30" fmla="*/ 2674883 h 2840421"/>
                <a:gd name="connsiteX31" fmla="*/ 3844158 w 8106103"/>
                <a:gd name="connsiteY31" fmla="*/ 2801007 h 2840421"/>
                <a:gd name="connsiteX32" fmla="*/ 3639206 w 8106103"/>
                <a:gd name="connsiteY32" fmla="*/ 2785242 h 2840421"/>
                <a:gd name="connsiteX33" fmla="*/ 3686503 w 8106103"/>
                <a:gd name="connsiteY33" fmla="*/ 2469931 h 2840421"/>
                <a:gd name="connsiteX34" fmla="*/ 3607675 w 8106103"/>
                <a:gd name="connsiteY34" fmla="*/ 2580290 h 2840421"/>
                <a:gd name="connsiteX35" fmla="*/ 3481551 w 8106103"/>
                <a:gd name="connsiteY35" fmla="*/ 2548759 h 2840421"/>
                <a:gd name="connsiteX36" fmla="*/ 3465786 w 8106103"/>
                <a:gd name="connsiteY36" fmla="*/ 2422635 h 2840421"/>
                <a:gd name="connsiteX37" fmla="*/ 3402724 w 8106103"/>
                <a:gd name="connsiteY37" fmla="*/ 2343807 h 2840421"/>
                <a:gd name="connsiteX38" fmla="*/ 3371193 w 8106103"/>
                <a:gd name="connsiteY38" fmla="*/ 2123090 h 2840421"/>
                <a:gd name="connsiteX39" fmla="*/ 2819399 w 8106103"/>
                <a:gd name="connsiteY39" fmla="*/ 2091559 h 2840421"/>
                <a:gd name="connsiteX40" fmla="*/ 2551386 w 8106103"/>
                <a:gd name="connsiteY40" fmla="*/ 2233449 h 2840421"/>
                <a:gd name="connsiteX41" fmla="*/ 2330668 w 8106103"/>
                <a:gd name="connsiteY41" fmla="*/ 2343807 h 2840421"/>
                <a:gd name="connsiteX42" fmla="*/ 2220310 w 8106103"/>
                <a:gd name="connsiteY42" fmla="*/ 2343807 h 2840421"/>
                <a:gd name="connsiteX43" fmla="*/ 2362199 w 8106103"/>
                <a:gd name="connsiteY43" fmla="*/ 1996966 h 2840421"/>
                <a:gd name="connsiteX44" fmla="*/ 2393730 w 8106103"/>
                <a:gd name="connsiteY44" fmla="*/ 1728952 h 2840421"/>
                <a:gd name="connsiteX45" fmla="*/ 2472558 w 8106103"/>
                <a:gd name="connsiteY45" fmla="*/ 1618593 h 2840421"/>
                <a:gd name="connsiteX46" fmla="*/ 2535620 w 8106103"/>
                <a:gd name="connsiteY46" fmla="*/ 1476704 h 2840421"/>
                <a:gd name="connsiteX47" fmla="*/ 2078420 w 8106103"/>
                <a:gd name="connsiteY47" fmla="*/ 1618593 h 2840421"/>
                <a:gd name="connsiteX48" fmla="*/ 1037896 w 8106103"/>
                <a:gd name="connsiteY48" fmla="*/ 2075793 h 2840421"/>
                <a:gd name="connsiteX49" fmla="*/ 486103 w 8106103"/>
                <a:gd name="connsiteY49" fmla="*/ 2138855 h 2840421"/>
                <a:gd name="connsiteX50" fmla="*/ 170793 w 8106103"/>
                <a:gd name="connsiteY50" fmla="*/ 2170387 h 2840421"/>
                <a:gd name="connsiteX51" fmla="*/ 170793 w 8106103"/>
                <a:gd name="connsiteY51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6792310 w 8106103"/>
                <a:gd name="connsiteY16" fmla="*/ 1003738 h 2840421"/>
                <a:gd name="connsiteX17" fmla="*/ 6555827 w 8106103"/>
                <a:gd name="connsiteY17" fmla="*/ 1334814 h 2840421"/>
                <a:gd name="connsiteX18" fmla="*/ 6335110 w 8106103"/>
                <a:gd name="connsiteY18" fmla="*/ 1319049 h 2840421"/>
                <a:gd name="connsiteX19" fmla="*/ 6240517 w 8106103"/>
                <a:gd name="connsiteY19" fmla="*/ 1035269 h 2840421"/>
                <a:gd name="connsiteX20" fmla="*/ 6287813 w 8106103"/>
                <a:gd name="connsiteY20" fmla="*/ 530773 h 2840421"/>
                <a:gd name="connsiteX21" fmla="*/ 6051330 w 8106103"/>
                <a:gd name="connsiteY21" fmla="*/ 877614 h 2840421"/>
                <a:gd name="connsiteX22" fmla="*/ 6327227 w 8106103"/>
                <a:gd name="connsiteY22" fmla="*/ 1621221 h 2840421"/>
                <a:gd name="connsiteX23" fmla="*/ 6098627 w 8106103"/>
                <a:gd name="connsiteY23" fmla="*/ 2002221 h 2840421"/>
                <a:gd name="connsiteX24" fmla="*/ 5946227 w 8106103"/>
                <a:gd name="connsiteY24" fmla="*/ 2459421 h 2840421"/>
                <a:gd name="connsiteX25" fmla="*/ 5260427 w 8106103"/>
                <a:gd name="connsiteY25" fmla="*/ 2611821 h 2840421"/>
                <a:gd name="connsiteX26" fmla="*/ 4900448 w 8106103"/>
                <a:gd name="connsiteY26" fmla="*/ 2611821 h 2840421"/>
                <a:gd name="connsiteX27" fmla="*/ 4616668 w 8106103"/>
                <a:gd name="connsiteY27" fmla="*/ 2737945 h 2840421"/>
                <a:gd name="connsiteX28" fmla="*/ 4364420 w 8106103"/>
                <a:gd name="connsiteY28" fmla="*/ 2690649 h 2840421"/>
                <a:gd name="connsiteX29" fmla="*/ 4159468 w 8106103"/>
                <a:gd name="connsiteY29" fmla="*/ 2674883 h 2840421"/>
                <a:gd name="connsiteX30" fmla="*/ 3844158 w 8106103"/>
                <a:gd name="connsiteY30" fmla="*/ 2801007 h 2840421"/>
                <a:gd name="connsiteX31" fmla="*/ 3639206 w 8106103"/>
                <a:gd name="connsiteY31" fmla="*/ 2785242 h 2840421"/>
                <a:gd name="connsiteX32" fmla="*/ 3686503 w 8106103"/>
                <a:gd name="connsiteY32" fmla="*/ 2469931 h 2840421"/>
                <a:gd name="connsiteX33" fmla="*/ 3607675 w 8106103"/>
                <a:gd name="connsiteY33" fmla="*/ 2580290 h 2840421"/>
                <a:gd name="connsiteX34" fmla="*/ 3481551 w 8106103"/>
                <a:gd name="connsiteY34" fmla="*/ 2548759 h 2840421"/>
                <a:gd name="connsiteX35" fmla="*/ 3465786 w 8106103"/>
                <a:gd name="connsiteY35" fmla="*/ 2422635 h 2840421"/>
                <a:gd name="connsiteX36" fmla="*/ 3402724 w 8106103"/>
                <a:gd name="connsiteY36" fmla="*/ 2343807 h 2840421"/>
                <a:gd name="connsiteX37" fmla="*/ 3371193 w 8106103"/>
                <a:gd name="connsiteY37" fmla="*/ 2123090 h 2840421"/>
                <a:gd name="connsiteX38" fmla="*/ 2819399 w 8106103"/>
                <a:gd name="connsiteY38" fmla="*/ 2091559 h 2840421"/>
                <a:gd name="connsiteX39" fmla="*/ 2551386 w 8106103"/>
                <a:gd name="connsiteY39" fmla="*/ 2233449 h 2840421"/>
                <a:gd name="connsiteX40" fmla="*/ 2330668 w 8106103"/>
                <a:gd name="connsiteY40" fmla="*/ 2343807 h 2840421"/>
                <a:gd name="connsiteX41" fmla="*/ 2220310 w 8106103"/>
                <a:gd name="connsiteY41" fmla="*/ 2343807 h 2840421"/>
                <a:gd name="connsiteX42" fmla="*/ 2362199 w 8106103"/>
                <a:gd name="connsiteY42" fmla="*/ 1996966 h 2840421"/>
                <a:gd name="connsiteX43" fmla="*/ 2393730 w 8106103"/>
                <a:gd name="connsiteY43" fmla="*/ 1728952 h 2840421"/>
                <a:gd name="connsiteX44" fmla="*/ 2472558 w 8106103"/>
                <a:gd name="connsiteY44" fmla="*/ 1618593 h 2840421"/>
                <a:gd name="connsiteX45" fmla="*/ 2535620 w 8106103"/>
                <a:gd name="connsiteY45" fmla="*/ 1476704 h 2840421"/>
                <a:gd name="connsiteX46" fmla="*/ 2078420 w 8106103"/>
                <a:gd name="connsiteY46" fmla="*/ 1618593 h 2840421"/>
                <a:gd name="connsiteX47" fmla="*/ 1037896 w 8106103"/>
                <a:gd name="connsiteY47" fmla="*/ 2075793 h 2840421"/>
                <a:gd name="connsiteX48" fmla="*/ 486103 w 8106103"/>
                <a:gd name="connsiteY48" fmla="*/ 2138855 h 2840421"/>
                <a:gd name="connsiteX49" fmla="*/ 170793 w 8106103"/>
                <a:gd name="connsiteY49" fmla="*/ 2170387 h 2840421"/>
                <a:gd name="connsiteX50" fmla="*/ 170793 w 8106103"/>
                <a:gd name="connsiteY50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6792310 w 8106103"/>
                <a:gd name="connsiteY16" fmla="*/ 1003738 h 2840421"/>
                <a:gd name="connsiteX17" fmla="*/ 6555827 w 8106103"/>
                <a:gd name="connsiteY17" fmla="*/ 1334814 h 2840421"/>
                <a:gd name="connsiteX18" fmla="*/ 6335110 w 8106103"/>
                <a:gd name="connsiteY18" fmla="*/ 1319049 h 2840421"/>
                <a:gd name="connsiteX19" fmla="*/ 6240517 w 8106103"/>
                <a:gd name="connsiteY19" fmla="*/ 1035269 h 2840421"/>
                <a:gd name="connsiteX20" fmla="*/ 6287813 w 8106103"/>
                <a:gd name="connsiteY20" fmla="*/ 530773 h 2840421"/>
                <a:gd name="connsiteX21" fmla="*/ 6327227 w 8106103"/>
                <a:gd name="connsiteY21" fmla="*/ 1621221 h 2840421"/>
                <a:gd name="connsiteX22" fmla="*/ 6098627 w 8106103"/>
                <a:gd name="connsiteY22" fmla="*/ 2002221 h 2840421"/>
                <a:gd name="connsiteX23" fmla="*/ 5946227 w 8106103"/>
                <a:gd name="connsiteY23" fmla="*/ 2459421 h 2840421"/>
                <a:gd name="connsiteX24" fmla="*/ 5260427 w 8106103"/>
                <a:gd name="connsiteY24" fmla="*/ 2611821 h 2840421"/>
                <a:gd name="connsiteX25" fmla="*/ 4900448 w 8106103"/>
                <a:gd name="connsiteY25" fmla="*/ 2611821 h 2840421"/>
                <a:gd name="connsiteX26" fmla="*/ 4616668 w 8106103"/>
                <a:gd name="connsiteY26" fmla="*/ 2737945 h 2840421"/>
                <a:gd name="connsiteX27" fmla="*/ 4364420 w 8106103"/>
                <a:gd name="connsiteY27" fmla="*/ 2690649 h 2840421"/>
                <a:gd name="connsiteX28" fmla="*/ 4159468 w 8106103"/>
                <a:gd name="connsiteY28" fmla="*/ 2674883 h 2840421"/>
                <a:gd name="connsiteX29" fmla="*/ 3844158 w 8106103"/>
                <a:gd name="connsiteY29" fmla="*/ 2801007 h 2840421"/>
                <a:gd name="connsiteX30" fmla="*/ 3639206 w 8106103"/>
                <a:gd name="connsiteY30" fmla="*/ 2785242 h 2840421"/>
                <a:gd name="connsiteX31" fmla="*/ 3686503 w 8106103"/>
                <a:gd name="connsiteY31" fmla="*/ 2469931 h 2840421"/>
                <a:gd name="connsiteX32" fmla="*/ 3607675 w 8106103"/>
                <a:gd name="connsiteY32" fmla="*/ 2580290 h 2840421"/>
                <a:gd name="connsiteX33" fmla="*/ 3481551 w 8106103"/>
                <a:gd name="connsiteY33" fmla="*/ 2548759 h 2840421"/>
                <a:gd name="connsiteX34" fmla="*/ 3465786 w 8106103"/>
                <a:gd name="connsiteY34" fmla="*/ 2422635 h 2840421"/>
                <a:gd name="connsiteX35" fmla="*/ 3402724 w 8106103"/>
                <a:gd name="connsiteY35" fmla="*/ 2343807 h 2840421"/>
                <a:gd name="connsiteX36" fmla="*/ 3371193 w 8106103"/>
                <a:gd name="connsiteY36" fmla="*/ 2123090 h 2840421"/>
                <a:gd name="connsiteX37" fmla="*/ 2819399 w 8106103"/>
                <a:gd name="connsiteY37" fmla="*/ 2091559 h 2840421"/>
                <a:gd name="connsiteX38" fmla="*/ 2551386 w 8106103"/>
                <a:gd name="connsiteY38" fmla="*/ 2233449 h 2840421"/>
                <a:gd name="connsiteX39" fmla="*/ 2330668 w 8106103"/>
                <a:gd name="connsiteY39" fmla="*/ 2343807 h 2840421"/>
                <a:gd name="connsiteX40" fmla="*/ 2220310 w 8106103"/>
                <a:gd name="connsiteY40" fmla="*/ 2343807 h 2840421"/>
                <a:gd name="connsiteX41" fmla="*/ 2362199 w 8106103"/>
                <a:gd name="connsiteY41" fmla="*/ 1996966 h 2840421"/>
                <a:gd name="connsiteX42" fmla="*/ 2393730 w 8106103"/>
                <a:gd name="connsiteY42" fmla="*/ 1728952 h 2840421"/>
                <a:gd name="connsiteX43" fmla="*/ 2472558 w 8106103"/>
                <a:gd name="connsiteY43" fmla="*/ 1618593 h 2840421"/>
                <a:gd name="connsiteX44" fmla="*/ 2535620 w 8106103"/>
                <a:gd name="connsiteY44" fmla="*/ 1476704 h 2840421"/>
                <a:gd name="connsiteX45" fmla="*/ 2078420 w 8106103"/>
                <a:gd name="connsiteY45" fmla="*/ 1618593 h 2840421"/>
                <a:gd name="connsiteX46" fmla="*/ 1037896 w 8106103"/>
                <a:gd name="connsiteY46" fmla="*/ 2075793 h 2840421"/>
                <a:gd name="connsiteX47" fmla="*/ 486103 w 8106103"/>
                <a:gd name="connsiteY47" fmla="*/ 2138855 h 2840421"/>
                <a:gd name="connsiteX48" fmla="*/ 170793 w 8106103"/>
                <a:gd name="connsiteY48" fmla="*/ 2170387 h 2840421"/>
                <a:gd name="connsiteX49" fmla="*/ 170793 w 8106103"/>
                <a:gd name="connsiteY49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6792310 w 8106103"/>
                <a:gd name="connsiteY16" fmla="*/ 1003738 h 2840421"/>
                <a:gd name="connsiteX17" fmla="*/ 6555827 w 8106103"/>
                <a:gd name="connsiteY17" fmla="*/ 1334814 h 2840421"/>
                <a:gd name="connsiteX18" fmla="*/ 6335110 w 8106103"/>
                <a:gd name="connsiteY18" fmla="*/ 1319049 h 2840421"/>
                <a:gd name="connsiteX19" fmla="*/ 6240517 w 8106103"/>
                <a:gd name="connsiteY19" fmla="*/ 1035269 h 2840421"/>
                <a:gd name="connsiteX20" fmla="*/ 6327227 w 8106103"/>
                <a:gd name="connsiteY20" fmla="*/ 1621221 h 2840421"/>
                <a:gd name="connsiteX21" fmla="*/ 6098627 w 8106103"/>
                <a:gd name="connsiteY21" fmla="*/ 2002221 h 2840421"/>
                <a:gd name="connsiteX22" fmla="*/ 5946227 w 8106103"/>
                <a:gd name="connsiteY22" fmla="*/ 2459421 h 2840421"/>
                <a:gd name="connsiteX23" fmla="*/ 5260427 w 8106103"/>
                <a:gd name="connsiteY23" fmla="*/ 2611821 h 2840421"/>
                <a:gd name="connsiteX24" fmla="*/ 4900448 w 8106103"/>
                <a:gd name="connsiteY24" fmla="*/ 2611821 h 2840421"/>
                <a:gd name="connsiteX25" fmla="*/ 4616668 w 8106103"/>
                <a:gd name="connsiteY25" fmla="*/ 2737945 h 2840421"/>
                <a:gd name="connsiteX26" fmla="*/ 4364420 w 8106103"/>
                <a:gd name="connsiteY26" fmla="*/ 2690649 h 2840421"/>
                <a:gd name="connsiteX27" fmla="*/ 4159468 w 8106103"/>
                <a:gd name="connsiteY27" fmla="*/ 2674883 h 2840421"/>
                <a:gd name="connsiteX28" fmla="*/ 3844158 w 8106103"/>
                <a:gd name="connsiteY28" fmla="*/ 2801007 h 2840421"/>
                <a:gd name="connsiteX29" fmla="*/ 3639206 w 8106103"/>
                <a:gd name="connsiteY29" fmla="*/ 2785242 h 2840421"/>
                <a:gd name="connsiteX30" fmla="*/ 3686503 w 8106103"/>
                <a:gd name="connsiteY30" fmla="*/ 2469931 h 2840421"/>
                <a:gd name="connsiteX31" fmla="*/ 3607675 w 8106103"/>
                <a:gd name="connsiteY31" fmla="*/ 2580290 h 2840421"/>
                <a:gd name="connsiteX32" fmla="*/ 3481551 w 8106103"/>
                <a:gd name="connsiteY32" fmla="*/ 2548759 h 2840421"/>
                <a:gd name="connsiteX33" fmla="*/ 3465786 w 8106103"/>
                <a:gd name="connsiteY33" fmla="*/ 2422635 h 2840421"/>
                <a:gd name="connsiteX34" fmla="*/ 3402724 w 8106103"/>
                <a:gd name="connsiteY34" fmla="*/ 2343807 h 2840421"/>
                <a:gd name="connsiteX35" fmla="*/ 3371193 w 8106103"/>
                <a:gd name="connsiteY35" fmla="*/ 2123090 h 2840421"/>
                <a:gd name="connsiteX36" fmla="*/ 2819399 w 8106103"/>
                <a:gd name="connsiteY36" fmla="*/ 2091559 h 2840421"/>
                <a:gd name="connsiteX37" fmla="*/ 2551386 w 8106103"/>
                <a:gd name="connsiteY37" fmla="*/ 2233449 h 2840421"/>
                <a:gd name="connsiteX38" fmla="*/ 2330668 w 8106103"/>
                <a:gd name="connsiteY38" fmla="*/ 2343807 h 2840421"/>
                <a:gd name="connsiteX39" fmla="*/ 2220310 w 8106103"/>
                <a:gd name="connsiteY39" fmla="*/ 2343807 h 2840421"/>
                <a:gd name="connsiteX40" fmla="*/ 2362199 w 8106103"/>
                <a:gd name="connsiteY40" fmla="*/ 1996966 h 2840421"/>
                <a:gd name="connsiteX41" fmla="*/ 2393730 w 8106103"/>
                <a:gd name="connsiteY41" fmla="*/ 1728952 h 2840421"/>
                <a:gd name="connsiteX42" fmla="*/ 2472558 w 8106103"/>
                <a:gd name="connsiteY42" fmla="*/ 1618593 h 2840421"/>
                <a:gd name="connsiteX43" fmla="*/ 2535620 w 8106103"/>
                <a:gd name="connsiteY43" fmla="*/ 1476704 h 2840421"/>
                <a:gd name="connsiteX44" fmla="*/ 2078420 w 8106103"/>
                <a:gd name="connsiteY44" fmla="*/ 1618593 h 2840421"/>
                <a:gd name="connsiteX45" fmla="*/ 1037896 w 8106103"/>
                <a:gd name="connsiteY45" fmla="*/ 2075793 h 2840421"/>
                <a:gd name="connsiteX46" fmla="*/ 486103 w 8106103"/>
                <a:gd name="connsiteY46" fmla="*/ 2138855 h 2840421"/>
                <a:gd name="connsiteX47" fmla="*/ 170793 w 8106103"/>
                <a:gd name="connsiteY47" fmla="*/ 2170387 h 2840421"/>
                <a:gd name="connsiteX48" fmla="*/ 170793 w 8106103"/>
                <a:gd name="connsiteY48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6792310 w 8106103"/>
                <a:gd name="connsiteY16" fmla="*/ 1003738 h 2840421"/>
                <a:gd name="connsiteX17" fmla="*/ 6555827 w 8106103"/>
                <a:gd name="connsiteY17" fmla="*/ 1334814 h 2840421"/>
                <a:gd name="connsiteX18" fmla="*/ 6335110 w 8106103"/>
                <a:gd name="connsiteY18" fmla="*/ 1319049 h 2840421"/>
                <a:gd name="connsiteX19" fmla="*/ 6327227 w 8106103"/>
                <a:gd name="connsiteY19" fmla="*/ 1621221 h 2840421"/>
                <a:gd name="connsiteX20" fmla="*/ 6098627 w 8106103"/>
                <a:gd name="connsiteY20" fmla="*/ 2002221 h 2840421"/>
                <a:gd name="connsiteX21" fmla="*/ 5946227 w 8106103"/>
                <a:gd name="connsiteY21" fmla="*/ 2459421 h 2840421"/>
                <a:gd name="connsiteX22" fmla="*/ 5260427 w 8106103"/>
                <a:gd name="connsiteY22" fmla="*/ 2611821 h 2840421"/>
                <a:gd name="connsiteX23" fmla="*/ 4900448 w 8106103"/>
                <a:gd name="connsiteY23" fmla="*/ 2611821 h 2840421"/>
                <a:gd name="connsiteX24" fmla="*/ 4616668 w 8106103"/>
                <a:gd name="connsiteY24" fmla="*/ 2737945 h 2840421"/>
                <a:gd name="connsiteX25" fmla="*/ 4364420 w 8106103"/>
                <a:gd name="connsiteY25" fmla="*/ 2690649 h 2840421"/>
                <a:gd name="connsiteX26" fmla="*/ 4159468 w 8106103"/>
                <a:gd name="connsiteY26" fmla="*/ 2674883 h 2840421"/>
                <a:gd name="connsiteX27" fmla="*/ 3844158 w 8106103"/>
                <a:gd name="connsiteY27" fmla="*/ 2801007 h 2840421"/>
                <a:gd name="connsiteX28" fmla="*/ 3639206 w 8106103"/>
                <a:gd name="connsiteY28" fmla="*/ 2785242 h 2840421"/>
                <a:gd name="connsiteX29" fmla="*/ 3686503 w 8106103"/>
                <a:gd name="connsiteY29" fmla="*/ 2469931 h 2840421"/>
                <a:gd name="connsiteX30" fmla="*/ 3607675 w 8106103"/>
                <a:gd name="connsiteY30" fmla="*/ 2580290 h 2840421"/>
                <a:gd name="connsiteX31" fmla="*/ 3481551 w 8106103"/>
                <a:gd name="connsiteY31" fmla="*/ 2548759 h 2840421"/>
                <a:gd name="connsiteX32" fmla="*/ 3465786 w 8106103"/>
                <a:gd name="connsiteY32" fmla="*/ 2422635 h 2840421"/>
                <a:gd name="connsiteX33" fmla="*/ 3402724 w 8106103"/>
                <a:gd name="connsiteY33" fmla="*/ 2343807 h 2840421"/>
                <a:gd name="connsiteX34" fmla="*/ 3371193 w 8106103"/>
                <a:gd name="connsiteY34" fmla="*/ 2123090 h 2840421"/>
                <a:gd name="connsiteX35" fmla="*/ 2819399 w 8106103"/>
                <a:gd name="connsiteY35" fmla="*/ 2091559 h 2840421"/>
                <a:gd name="connsiteX36" fmla="*/ 2551386 w 8106103"/>
                <a:gd name="connsiteY36" fmla="*/ 2233449 h 2840421"/>
                <a:gd name="connsiteX37" fmla="*/ 2330668 w 8106103"/>
                <a:gd name="connsiteY37" fmla="*/ 2343807 h 2840421"/>
                <a:gd name="connsiteX38" fmla="*/ 2220310 w 8106103"/>
                <a:gd name="connsiteY38" fmla="*/ 2343807 h 2840421"/>
                <a:gd name="connsiteX39" fmla="*/ 2362199 w 8106103"/>
                <a:gd name="connsiteY39" fmla="*/ 1996966 h 2840421"/>
                <a:gd name="connsiteX40" fmla="*/ 2393730 w 8106103"/>
                <a:gd name="connsiteY40" fmla="*/ 1728952 h 2840421"/>
                <a:gd name="connsiteX41" fmla="*/ 2472558 w 8106103"/>
                <a:gd name="connsiteY41" fmla="*/ 1618593 h 2840421"/>
                <a:gd name="connsiteX42" fmla="*/ 2535620 w 8106103"/>
                <a:gd name="connsiteY42" fmla="*/ 1476704 h 2840421"/>
                <a:gd name="connsiteX43" fmla="*/ 2078420 w 8106103"/>
                <a:gd name="connsiteY43" fmla="*/ 1618593 h 2840421"/>
                <a:gd name="connsiteX44" fmla="*/ 1037896 w 8106103"/>
                <a:gd name="connsiteY44" fmla="*/ 2075793 h 2840421"/>
                <a:gd name="connsiteX45" fmla="*/ 486103 w 8106103"/>
                <a:gd name="connsiteY45" fmla="*/ 2138855 h 2840421"/>
                <a:gd name="connsiteX46" fmla="*/ 170793 w 8106103"/>
                <a:gd name="connsiteY46" fmla="*/ 2170387 h 2840421"/>
                <a:gd name="connsiteX47" fmla="*/ 170793 w 8106103"/>
                <a:gd name="connsiteY47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6792310 w 8106103"/>
                <a:gd name="connsiteY16" fmla="*/ 1003738 h 2840421"/>
                <a:gd name="connsiteX17" fmla="*/ 6555827 w 8106103"/>
                <a:gd name="connsiteY17" fmla="*/ 1334814 h 2840421"/>
                <a:gd name="connsiteX18" fmla="*/ 6327227 w 8106103"/>
                <a:gd name="connsiteY18" fmla="*/ 1621221 h 2840421"/>
                <a:gd name="connsiteX19" fmla="*/ 6098627 w 8106103"/>
                <a:gd name="connsiteY19" fmla="*/ 2002221 h 2840421"/>
                <a:gd name="connsiteX20" fmla="*/ 5946227 w 8106103"/>
                <a:gd name="connsiteY20" fmla="*/ 2459421 h 2840421"/>
                <a:gd name="connsiteX21" fmla="*/ 5260427 w 8106103"/>
                <a:gd name="connsiteY21" fmla="*/ 2611821 h 2840421"/>
                <a:gd name="connsiteX22" fmla="*/ 4900448 w 8106103"/>
                <a:gd name="connsiteY22" fmla="*/ 2611821 h 2840421"/>
                <a:gd name="connsiteX23" fmla="*/ 4616668 w 8106103"/>
                <a:gd name="connsiteY23" fmla="*/ 2737945 h 2840421"/>
                <a:gd name="connsiteX24" fmla="*/ 4364420 w 8106103"/>
                <a:gd name="connsiteY24" fmla="*/ 2690649 h 2840421"/>
                <a:gd name="connsiteX25" fmla="*/ 4159468 w 8106103"/>
                <a:gd name="connsiteY25" fmla="*/ 2674883 h 2840421"/>
                <a:gd name="connsiteX26" fmla="*/ 3844158 w 8106103"/>
                <a:gd name="connsiteY26" fmla="*/ 2801007 h 2840421"/>
                <a:gd name="connsiteX27" fmla="*/ 3639206 w 8106103"/>
                <a:gd name="connsiteY27" fmla="*/ 2785242 h 2840421"/>
                <a:gd name="connsiteX28" fmla="*/ 3686503 w 8106103"/>
                <a:gd name="connsiteY28" fmla="*/ 2469931 h 2840421"/>
                <a:gd name="connsiteX29" fmla="*/ 3607675 w 8106103"/>
                <a:gd name="connsiteY29" fmla="*/ 2580290 h 2840421"/>
                <a:gd name="connsiteX30" fmla="*/ 3481551 w 8106103"/>
                <a:gd name="connsiteY30" fmla="*/ 2548759 h 2840421"/>
                <a:gd name="connsiteX31" fmla="*/ 3465786 w 8106103"/>
                <a:gd name="connsiteY31" fmla="*/ 2422635 h 2840421"/>
                <a:gd name="connsiteX32" fmla="*/ 3402724 w 8106103"/>
                <a:gd name="connsiteY32" fmla="*/ 2343807 h 2840421"/>
                <a:gd name="connsiteX33" fmla="*/ 3371193 w 8106103"/>
                <a:gd name="connsiteY33" fmla="*/ 2123090 h 2840421"/>
                <a:gd name="connsiteX34" fmla="*/ 2819399 w 8106103"/>
                <a:gd name="connsiteY34" fmla="*/ 2091559 h 2840421"/>
                <a:gd name="connsiteX35" fmla="*/ 2551386 w 8106103"/>
                <a:gd name="connsiteY35" fmla="*/ 2233449 h 2840421"/>
                <a:gd name="connsiteX36" fmla="*/ 2330668 w 8106103"/>
                <a:gd name="connsiteY36" fmla="*/ 2343807 h 2840421"/>
                <a:gd name="connsiteX37" fmla="*/ 2220310 w 8106103"/>
                <a:gd name="connsiteY37" fmla="*/ 2343807 h 2840421"/>
                <a:gd name="connsiteX38" fmla="*/ 2362199 w 8106103"/>
                <a:gd name="connsiteY38" fmla="*/ 1996966 h 2840421"/>
                <a:gd name="connsiteX39" fmla="*/ 2393730 w 8106103"/>
                <a:gd name="connsiteY39" fmla="*/ 1728952 h 2840421"/>
                <a:gd name="connsiteX40" fmla="*/ 2472558 w 8106103"/>
                <a:gd name="connsiteY40" fmla="*/ 1618593 h 2840421"/>
                <a:gd name="connsiteX41" fmla="*/ 2535620 w 8106103"/>
                <a:gd name="connsiteY41" fmla="*/ 1476704 h 2840421"/>
                <a:gd name="connsiteX42" fmla="*/ 2078420 w 8106103"/>
                <a:gd name="connsiteY42" fmla="*/ 1618593 h 2840421"/>
                <a:gd name="connsiteX43" fmla="*/ 1037896 w 8106103"/>
                <a:gd name="connsiteY43" fmla="*/ 2075793 h 2840421"/>
                <a:gd name="connsiteX44" fmla="*/ 486103 w 8106103"/>
                <a:gd name="connsiteY44" fmla="*/ 2138855 h 2840421"/>
                <a:gd name="connsiteX45" fmla="*/ 170793 w 8106103"/>
                <a:gd name="connsiteY45" fmla="*/ 2170387 h 2840421"/>
                <a:gd name="connsiteX46" fmla="*/ 170793 w 8106103"/>
                <a:gd name="connsiteY46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6792310 w 8106103"/>
                <a:gd name="connsiteY16" fmla="*/ 1003738 h 2840421"/>
                <a:gd name="connsiteX17" fmla="*/ 6860627 w 8106103"/>
                <a:gd name="connsiteY17" fmla="*/ 1468821 h 2840421"/>
                <a:gd name="connsiteX18" fmla="*/ 6327227 w 8106103"/>
                <a:gd name="connsiteY18" fmla="*/ 1621221 h 2840421"/>
                <a:gd name="connsiteX19" fmla="*/ 6098627 w 8106103"/>
                <a:gd name="connsiteY19" fmla="*/ 2002221 h 2840421"/>
                <a:gd name="connsiteX20" fmla="*/ 5946227 w 8106103"/>
                <a:gd name="connsiteY20" fmla="*/ 2459421 h 2840421"/>
                <a:gd name="connsiteX21" fmla="*/ 5260427 w 8106103"/>
                <a:gd name="connsiteY21" fmla="*/ 2611821 h 2840421"/>
                <a:gd name="connsiteX22" fmla="*/ 4900448 w 8106103"/>
                <a:gd name="connsiteY22" fmla="*/ 2611821 h 2840421"/>
                <a:gd name="connsiteX23" fmla="*/ 4616668 w 8106103"/>
                <a:gd name="connsiteY23" fmla="*/ 2737945 h 2840421"/>
                <a:gd name="connsiteX24" fmla="*/ 4364420 w 8106103"/>
                <a:gd name="connsiteY24" fmla="*/ 2690649 h 2840421"/>
                <a:gd name="connsiteX25" fmla="*/ 4159468 w 8106103"/>
                <a:gd name="connsiteY25" fmla="*/ 2674883 h 2840421"/>
                <a:gd name="connsiteX26" fmla="*/ 3844158 w 8106103"/>
                <a:gd name="connsiteY26" fmla="*/ 2801007 h 2840421"/>
                <a:gd name="connsiteX27" fmla="*/ 3639206 w 8106103"/>
                <a:gd name="connsiteY27" fmla="*/ 2785242 h 2840421"/>
                <a:gd name="connsiteX28" fmla="*/ 3686503 w 8106103"/>
                <a:gd name="connsiteY28" fmla="*/ 2469931 h 2840421"/>
                <a:gd name="connsiteX29" fmla="*/ 3607675 w 8106103"/>
                <a:gd name="connsiteY29" fmla="*/ 2580290 h 2840421"/>
                <a:gd name="connsiteX30" fmla="*/ 3481551 w 8106103"/>
                <a:gd name="connsiteY30" fmla="*/ 2548759 h 2840421"/>
                <a:gd name="connsiteX31" fmla="*/ 3465786 w 8106103"/>
                <a:gd name="connsiteY31" fmla="*/ 2422635 h 2840421"/>
                <a:gd name="connsiteX32" fmla="*/ 3402724 w 8106103"/>
                <a:gd name="connsiteY32" fmla="*/ 2343807 h 2840421"/>
                <a:gd name="connsiteX33" fmla="*/ 3371193 w 8106103"/>
                <a:gd name="connsiteY33" fmla="*/ 2123090 h 2840421"/>
                <a:gd name="connsiteX34" fmla="*/ 2819399 w 8106103"/>
                <a:gd name="connsiteY34" fmla="*/ 2091559 h 2840421"/>
                <a:gd name="connsiteX35" fmla="*/ 2551386 w 8106103"/>
                <a:gd name="connsiteY35" fmla="*/ 2233449 h 2840421"/>
                <a:gd name="connsiteX36" fmla="*/ 2330668 w 8106103"/>
                <a:gd name="connsiteY36" fmla="*/ 2343807 h 2840421"/>
                <a:gd name="connsiteX37" fmla="*/ 2220310 w 8106103"/>
                <a:gd name="connsiteY37" fmla="*/ 2343807 h 2840421"/>
                <a:gd name="connsiteX38" fmla="*/ 2362199 w 8106103"/>
                <a:gd name="connsiteY38" fmla="*/ 1996966 h 2840421"/>
                <a:gd name="connsiteX39" fmla="*/ 2393730 w 8106103"/>
                <a:gd name="connsiteY39" fmla="*/ 1728952 h 2840421"/>
                <a:gd name="connsiteX40" fmla="*/ 2472558 w 8106103"/>
                <a:gd name="connsiteY40" fmla="*/ 1618593 h 2840421"/>
                <a:gd name="connsiteX41" fmla="*/ 2535620 w 8106103"/>
                <a:gd name="connsiteY41" fmla="*/ 1476704 h 2840421"/>
                <a:gd name="connsiteX42" fmla="*/ 2078420 w 8106103"/>
                <a:gd name="connsiteY42" fmla="*/ 1618593 h 2840421"/>
                <a:gd name="connsiteX43" fmla="*/ 1037896 w 8106103"/>
                <a:gd name="connsiteY43" fmla="*/ 2075793 h 2840421"/>
                <a:gd name="connsiteX44" fmla="*/ 486103 w 8106103"/>
                <a:gd name="connsiteY44" fmla="*/ 2138855 h 2840421"/>
                <a:gd name="connsiteX45" fmla="*/ 170793 w 8106103"/>
                <a:gd name="connsiteY45" fmla="*/ 2170387 h 2840421"/>
                <a:gd name="connsiteX46" fmla="*/ 170793 w 8106103"/>
                <a:gd name="connsiteY46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123386 w 8106103"/>
                <a:gd name="connsiteY15" fmla="*/ 830318 h 2840421"/>
                <a:gd name="connsiteX16" fmla="*/ 7241627 w 8106103"/>
                <a:gd name="connsiteY16" fmla="*/ 1392621 h 2840421"/>
                <a:gd name="connsiteX17" fmla="*/ 6860627 w 8106103"/>
                <a:gd name="connsiteY17" fmla="*/ 1468821 h 2840421"/>
                <a:gd name="connsiteX18" fmla="*/ 6327227 w 8106103"/>
                <a:gd name="connsiteY18" fmla="*/ 1621221 h 2840421"/>
                <a:gd name="connsiteX19" fmla="*/ 6098627 w 8106103"/>
                <a:gd name="connsiteY19" fmla="*/ 2002221 h 2840421"/>
                <a:gd name="connsiteX20" fmla="*/ 5946227 w 8106103"/>
                <a:gd name="connsiteY20" fmla="*/ 2459421 h 2840421"/>
                <a:gd name="connsiteX21" fmla="*/ 5260427 w 8106103"/>
                <a:gd name="connsiteY21" fmla="*/ 2611821 h 2840421"/>
                <a:gd name="connsiteX22" fmla="*/ 4900448 w 8106103"/>
                <a:gd name="connsiteY22" fmla="*/ 2611821 h 2840421"/>
                <a:gd name="connsiteX23" fmla="*/ 4616668 w 8106103"/>
                <a:gd name="connsiteY23" fmla="*/ 2737945 h 2840421"/>
                <a:gd name="connsiteX24" fmla="*/ 4364420 w 8106103"/>
                <a:gd name="connsiteY24" fmla="*/ 2690649 h 2840421"/>
                <a:gd name="connsiteX25" fmla="*/ 4159468 w 8106103"/>
                <a:gd name="connsiteY25" fmla="*/ 2674883 h 2840421"/>
                <a:gd name="connsiteX26" fmla="*/ 3844158 w 8106103"/>
                <a:gd name="connsiteY26" fmla="*/ 2801007 h 2840421"/>
                <a:gd name="connsiteX27" fmla="*/ 3639206 w 8106103"/>
                <a:gd name="connsiteY27" fmla="*/ 2785242 h 2840421"/>
                <a:gd name="connsiteX28" fmla="*/ 3686503 w 8106103"/>
                <a:gd name="connsiteY28" fmla="*/ 2469931 h 2840421"/>
                <a:gd name="connsiteX29" fmla="*/ 3607675 w 8106103"/>
                <a:gd name="connsiteY29" fmla="*/ 2580290 h 2840421"/>
                <a:gd name="connsiteX30" fmla="*/ 3481551 w 8106103"/>
                <a:gd name="connsiteY30" fmla="*/ 2548759 h 2840421"/>
                <a:gd name="connsiteX31" fmla="*/ 3465786 w 8106103"/>
                <a:gd name="connsiteY31" fmla="*/ 2422635 h 2840421"/>
                <a:gd name="connsiteX32" fmla="*/ 3402724 w 8106103"/>
                <a:gd name="connsiteY32" fmla="*/ 2343807 h 2840421"/>
                <a:gd name="connsiteX33" fmla="*/ 3371193 w 8106103"/>
                <a:gd name="connsiteY33" fmla="*/ 2123090 h 2840421"/>
                <a:gd name="connsiteX34" fmla="*/ 2819399 w 8106103"/>
                <a:gd name="connsiteY34" fmla="*/ 2091559 h 2840421"/>
                <a:gd name="connsiteX35" fmla="*/ 2551386 w 8106103"/>
                <a:gd name="connsiteY35" fmla="*/ 2233449 h 2840421"/>
                <a:gd name="connsiteX36" fmla="*/ 2330668 w 8106103"/>
                <a:gd name="connsiteY36" fmla="*/ 2343807 h 2840421"/>
                <a:gd name="connsiteX37" fmla="*/ 2220310 w 8106103"/>
                <a:gd name="connsiteY37" fmla="*/ 2343807 h 2840421"/>
                <a:gd name="connsiteX38" fmla="*/ 2362199 w 8106103"/>
                <a:gd name="connsiteY38" fmla="*/ 1996966 h 2840421"/>
                <a:gd name="connsiteX39" fmla="*/ 2393730 w 8106103"/>
                <a:gd name="connsiteY39" fmla="*/ 1728952 h 2840421"/>
                <a:gd name="connsiteX40" fmla="*/ 2472558 w 8106103"/>
                <a:gd name="connsiteY40" fmla="*/ 1618593 h 2840421"/>
                <a:gd name="connsiteX41" fmla="*/ 2535620 w 8106103"/>
                <a:gd name="connsiteY41" fmla="*/ 1476704 h 2840421"/>
                <a:gd name="connsiteX42" fmla="*/ 2078420 w 8106103"/>
                <a:gd name="connsiteY42" fmla="*/ 1618593 h 2840421"/>
                <a:gd name="connsiteX43" fmla="*/ 1037896 w 8106103"/>
                <a:gd name="connsiteY43" fmla="*/ 2075793 h 2840421"/>
                <a:gd name="connsiteX44" fmla="*/ 486103 w 8106103"/>
                <a:gd name="connsiteY44" fmla="*/ 2138855 h 2840421"/>
                <a:gd name="connsiteX45" fmla="*/ 170793 w 8106103"/>
                <a:gd name="connsiteY45" fmla="*/ 2170387 h 2840421"/>
                <a:gd name="connsiteX46" fmla="*/ 170793 w 8106103"/>
                <a:gd name="connsiteY46" fmla="*/ 1996966 h 2840421"/>
                <a:gd name="connsiteX0" fmla="*/ 170793 w 8106103"/>
                <a:gd name="connsiteY0" fmla="*/ 1996966 h 2840421"/>
                <a:gd name="connsiteX1" fmla="*/ 1195551 w 8106103"/>
                <a:gd name="connsiteY1" fmla="*/ 1665890 h 2840421"/>
                <a:gd name="connsiteX2" fmla="*/ 2504089 w 8106103"/>
                <a:gd name="connsiteY2" fmla="*/ 1129862 h 2840421"/>
                <a:gd name="connsiteX3" fmla="*/ 2882461 w 8106103"/>
                <a:gd name="connsiteY3" fmla="*/ 1035269 h 2840421"/>
                <a:gd name="connsiteX4" fmla="*/ 3197772 w 8106103"/>
                <a:gd name="connsiteY4" fmla="*/ 1082566 h 2840421"/>
                <a:gd name="connsiteX5" fmla="*/ 3245068 w 8106103"/>
                <a:gd name="connsiteY5" fmla="*/ 1303283 h 2840421"/>
                <a:gd name="connsiteX6" fmla="*/ 3339661 w 8106103"/>
                <a:gd name="connsiteY6" fmla="*/ 1177159 h 2840421"/>
                <a:gd name="connsiteX7" fmla="*/ 3607675 w 8106103"/>
                <a:gd name="connsiteY7" fmla="*/ 909145 h 2840421"/>
                <a:gd name="connsiteX8" fmla="*/ 3859924 w 8106103"/>
                <a:gd name="connsiteY8" fmla="*/ 783021 h 2840421"/>
                <a:gd name="connsiteX9" fmla="*/ 4727027 w 8106103"/>
                <a:gd name="connsiteY9" fmla="*/ 515007 h 2840421"/>
                <a:gd name="connsiteX10" fmla="*/ 5846379 w 8106103"/>
                <a:gd name="connsiteY10" fmla="*/ 183931 h 2840421"/>
                <a:gd name="connsiteX11" fmla="*/ 6965730 w 8106103"/>
                <a:gd name="connsiteY11" fmla="*/ 26276 h 2840421"/>
                <a:gd name="connsiteX12" fmla="*/ 7659413 w 8106103"/>
                <a:gd name="connsiteY12" fmla="*/ 26276 h 2840421"/>
                <a:gd name="connsiteX13" fmla="*/ 8085082 w 8106103"/>
                <a:gd name="connsiteY13" fmla="*/ 152400 h 2840421"/>
                <a:gd name="connsiteX14" fmla="*/ 7785537 w 8106103"/>
                <a:gd name="connsiteY14" fmla="*/ 546538 h 2840421"/>
                <a:gd name="connsiteX15" fmla="*/ 7470227 w 8106103"/>
                <a:gd name="connsiteY15" fmla="*/ 1468821 h 2840421"/>
                <a:gd name="connsiteX16" fmla="*/ 7241627 w 8106103"/>
                <a:gd name="connsiteY16" fmla="*/ 1392621 h 2840421"/>
                <a:gd name="connsiteX17" fmla="*/ 6860627 w 8106103"/>
                <a:gd name="connsiteY17" fmla="*/ 1468821 h 2840421"/>
                <a:gd name="connsiteX18" fmla="*/ 6327227 w 8106103"/>
                <a:gd name="connsiteY18" fmla="*/ 1621221 h 2840421"/>
                <a:gd name="connsiteX19" fmla="*/ 6098627 w 8106103"/>
                <a:gd name="connsiteY19" fmla="*/ 2002221 h 2840421"/>
                <a:gd name="connsiteX20" fmla="*/ 5946227 w 8106103"/>
                <a:gd name="connsiteY20" fmla="*/ 2459421 h 2840421"/>
                <a:gd name="connsiteX21" fmla="*/ 5260427 w 8106103"/>
                <a:gd name="connsiteY21" fmla="*/ 2611821 h 2840421"/>
                <a:gd name="connsiteX22" fmla="*/ 4900448 w 8106103"/>
                <a:gd name="connsiteY22" fmla="*/ 2611821 h 2840421"/>
                <a:gd name="connsiteX23" fmla="*/ 4616668 w 8106103"/>
                <a:gd name="connsiteY23" fmla="*/ 2737945 h 2840421"/>
                <a:gd name="connsiteX24" fmla="*/ 4364420 w 8106103"/>
                <a:gd name="connsiteY24" fmla="*/ 2690649 h 2840421"/>
                <a:gd name="connsiteX25" fmla="*/ 4159468 w 8106103"/>
                <a:gd name="connsiteY25" fmla="*/ 2674883 h 2840421"/>
                <a:gd name="connsiteX26" fmla="*/ 3844158 w 8106103"/>
                <a:gd name="connsiteY26" fmla="*/ 2801007 h 2840421"/>
                <a:gd name="connsiteX27" fmla="*/ 3639206 w 8106103"/>
                <a:gd name="connsiteY27" fmla="*/ 2785242 h 2840421"/>
                <a:gd name="connsiteX28" fmla="*/ 3686503 w 8106103"/>
                <a:gd name="connsiteY28" fmla="*/ 2469931 h 2840421"/>
                <a:gd name="connsiteX29" fmla="*/ 3607675 w 8106103"/>
                <a:gd name="connsiteY29" fmla="*/ 2580290 h 2840421"/>
                <a:gd name="connsiteX30" fmla="*/ 3481551 w 8106103"/>
                <a:gd name="connsiteY30" fmla="*/ 2548759 h 2840421"/>
                <a:gd name="connsiteX31" fmla="*/ 3465786 w 8106103"/>
                <a:gd name="connsiteY31" fmla="*/ 2422635 h 2840421"/>
                <a:gd name="connsiteX32" fmla="*/ 3402724 w 8106103"/>
                <a:gd name="connsiteY32" fmla="*/ 2343807 h 2840421"/>
                <a:gd name="connsiteX33" fmla="*/ 3371193 w 8106103"/>
                <a:gd name="connsiteY33" fmla="*/ 2123090 h 2840421"/>
                <a:gd name="connsiteX34" fmla="*/ 2819399 w 8106103"/>
                <a:gd name="connsiteY34" fmla="*/ 2091559 h 2840421"/>
                <a:gd name="connsiteX35" fmla="*/ 2551386 w 8106103"/>
                <a:gd name="connsiteY35" fmla="*/ 2233449 h 2840421"/>
                <a:gd name="connsiteX36" fmla="*/ 2330668 w 8106103"/>
                <a:gd name="connsiteY36" fmla="*/ 2343807 h 2840421"/>
                <a:gd name="connsiteX37" fmla="*/ 2220310 w 8106103"/>
                <a:gd name="connsiteY37" fmla="*/ 2343807 h 2840421"/>
                <a:gd name="connsiteX38" fmla="*/ 2362199 w 8106103"/>
                <a:gd name="connsiteY38" fmla="*/ 1996966 h 2840421"/>
                <a:gd name="connsiteX39" fmla="*/ 2393730 w 8106103"/>
                <a:gd name="connsiteY39" fmla="*/ 1728952 h 2840421"/>
                <a:gd name="connsiteX40" fmla="*/ 2472558 w 8106103"/>
                <a:gd name="connsiteY40" fmla="*/ 1618593 h 2840421"/>
                <a:gd name="connsiteX41" fmla="*/ 2535620 w 8106103"/>
                <a:gd name="connsiteY41" fmla="*/ 1476704 h 2840421"/>
                <a:gd name="connsiteX42" fmla="*/ 2078420 w 8106103"/>
                <a:gd name="connsiteY42" fmla="*/ 1618593 h 2840421"/>
                <a:gd name="connsiteX43" fmla="*/ 1037896 w 8106103"/>
                <a:gd name="connsiteY43" fmla="*/ 2075793 h 2840421"/>
                <a:gd name="connsiteX44" fmla="*/ 486103 w 8106103"/>
                <a:gd name="connsiteY44" fmla="*/ 2138855 h 2840421"/>
                <a:gd name="connsiteX45" fmla="*/ 170793 w 8106103"/>
                <a:gd name="connsiteY45" fmla="*/ 2170387 h 2840421"/>
                <a:gd name="connsiteX46" fmla="*/ 170793 w 8106103"/>
                <a:gd name="connsiteY46" fmla="*/ 1996966 h 2840421"/>
                <a:gd name="connsiteX0" fmla="*/ 170793 w 8091213"/>
                <a:gd name="connsiteY0" fmla="*/ 2135790 h 2979245"/>
                <a:gd name="connsiteX1" fmla="*/ 1195551 w 8091213"/>
                <a:gd name="connsiteY1" fmla="*/ 1804714 h 2979245"/>
                <a:gd name="connsiteX2" fmla="*/ 2504089 w 8091213"/>
                <a:gd name="connsiteY2" fmla="*/ 1268686 h 2979245"/>
                <a:gd name="connsiteX3" fmla="*/ 2882461 w 8091213"/>
                <a:gd name="connsiteY3" fmla="*/ 1174093 h 2979245"/>
                <a:gd name="connsiteX4" fmla="*/ 3197772 w 8091213"/>
                <a:gd name="connsiteY4" fmla="*/ 1221390 h 2979245"/>
                <a:gd name="connsiteX5" fmla="*/ 3245068 w 8091213"/>
                <a:gd name="connsiteY5" fmla="*/ 1442107 h 2979245"/>
                <a:gd name="connsiteX6" fmla="*/ 3339661 w 8091213"/>
                <a:gd name="connsiteY6" fmla="*/ 1315983 h 2979245"/>
                <a:gd name="connsiteX7" fmla="*/ 3607675 w 8091213"/>
                <a:gd name="connsiteY7" fmla="*/ 1047969 h 2979245"/>
                <a:gd name="connsiteX8" fmla="*/ 3859924 w 8091213"/>
                <a:gd name="connsiteY8" fmla="*/ 921845 h 2979245"/>
                <a:gd name="connsiteX9" fmla="*/ 4727027 w 8091213"/>
                <a:gd name="connsiteY9" fmla="*/ 653831 h 2979245"/>
                <a:gd name="connsiteX10" fmla="*/ 5846379 w 8091213"/>
                <a:gd name="connsiteY10" fmla="*/ 322755 h 2979245"/>
                <a:gd name="connsiteX11" fmla="*/ 6965730 w 8091213"/>
                <a:gd name="connsiteY11" fmla="*/ 165100 h 2979245"/>
                <a:gd name="connsiteX12" fmla="*/ 7659413 w 8091213"/>
                <a:gd name="connsiteY12" fmla="*/ 165100 h 2979245"/>
                <a:gd name="connsiteX13" fmla="*/ 8085082 w 8091213"/>
                <a:gd name="connsiteY13" fmla="*/ 291224 h 2979245"/>
                <a:gd name="connsiteX14" fmla="*/ 7622627 w 8091213"/>
                <a:gd name="connsiteY14" fmla="*/ 1912445 h 2979245"/>
                <a:gd name="connsiteX15" fmla="*/ 7470227 w 8091213"/>
                <a:gd name="connsiteY15" fmla="*/ 1607645 h 2979245"/>
                <a:gd name="connsiteX16" fmla="*/ 7241627 w 8091213"/>
                <a:gd name="connsiteY16" fmla="*/ 1531445 h 2979245"/>
                <a:gd name="connsiteX17" fmla="*/ 6860627 w 8091213"/>
                <a:gd name="connsiteY17" fmla="*/ 1607645 h 2979245"/>
                <a:gd name="connsiteX18" fmla="*/ 6327227 w 8091213"/>
                <a:gd name="connsiteY18" fmla="*/ 1760045 h 2979245"/>
                <a:gd name="connsiteX19" fmla="*/ 6098627 w 8091213"/>
                <a:gd name="connsiteY19" fmla="*/ 2141045 h 2979245"/>
                <a:gd name="connsiteX20" fmla="*/ 5946227 w 8091213"/>
                <a:gd name="connsiteY20" fmla="*/ 2598245 h 2979245"/>
                <a:gd name="connsiteX21" fmla="*/ 5260427 w 8091213"/>
                <a:gd name="connsiteY21" fmla="*/ 2750645 h 2979245"/>
                <a:gd name="connsiteX22" fmla="*/ 4900448 w 8091213"/>
                <a:gd name="connsiteY22" fmla="*/ 2750645 h 2979245"/>
                <a:gd name="connsiteX23" fmla="*/ 4616668 w 8091213"/>
                <a:gd name="connsiteY23" fmla="*/ 2876769 h 2979245"/>
                <a:gd name="connsiteX24" fmla="*/ 4364420 w 8091213"/>
                <a:gd name="connsiteY24" fmla="*/ 2829473 h 2979245"/>
                <a:gd name="connsiteX25" fmla="*/ 4159468 w 8091213"/>
                <a:gd name="connsiteY25" fmla="*/ 2813707 h 2979245"/>
                <a:gd name="connsiteX26" fmla="*/ 3844158 w 8091213"/>
                <a:gd name="connsiteY26" fmla="*/ 2939831 h 2979245"/>
                <a:gd name="connsiteX27" fmla="*/ 3639206 w 8091213"/>
                <a:gd name="connsiteY27" fmla="*/ 2924066 h 2979245"/>
                <a:gd name="connsiteX28" fmla="*/ 3686503 w 8091213"/>
                <a:gd name="connsiteY28" fmla="*/ 2608755 h 2979245"/>
                <a:gd name="connsiteX29" fmla="*/ 3607675 w 8091213"/>
                <a:gd name="connsiteY29" fmla="*/ 2719114 h 2979245"/>
                <a:gd name="connsiteX30" fmla="*/ 3481551 w 8091213"/>
                <a:gd name="connsiteY30" fmla="*/ 2687583 h 2979245"/>
                <a:gd name="connsiteX31" fmla="*/ 3465786 w 8091213"/>
                <a:gd name="connsiteY31" fmla="*/ 2561459 h 2979245"/>
                <a:gd name="connsiteX32" fmla="*/ 3402724 w 8091213"/>
                <a:gd name="connsiteY32" fmla="*/ 2482631 h 2979245"/>
                <a:gd name="connsiteX33" fmla="*/ 3371193 w 8091213"/>
                <a:gd name="connsiteY33" fmla="*/ 2261914 h 2979245"/>
                <a:gd name="connsiteX34" fmla="*/ 2819399 w 8091213"/>
                <a:gd name="connsiteY34" fmla="*/ 2230383 h 2979245"/>
                <a:gd name="connsiteX35" fmla="*/ 2551386 w 8091213"/>
                <a:gd name="connsiteY35" fmla="*/ 2372273 h 2979245"/>
                <a:gd name="connsiteX36" fmla="*/ 2330668 w 8091213"/>
                <a:gd name="connsiteY36" fmla="*/ 2482631 h 2979245"/>
                <a:gd name="connsiteX37" fmla="*/ 2220310 w 8091213"/>
                <a:gd name="connsiteY37" fmla="*/ 2482631 h 2979245"/>
                <a:gd name="connsiteX38" fmla="*/ 2362199 w 8091213"/>
                <a:gd name="connsiteY38" fmla="*/ 2135790 h 2979245"/>
                <a:gd name="connsiteX39" fmla="*/ 2393730 w 8091213"/>
                <a:gd name="connsiteY39" fmla="*/ 1867776 h 2979245"/>
                <a:gd name="connsiteX40" fmla="*/ 2472558 w 8091213"/>
                <a:gd name="connsiteY40" fmla="*/ 1757417 h 2979245"/>
                <a:gd name="connsiteX41" fmla="*/ 2535620 w 8091213"/>
                <a:gd name="connsiteY41" fmla="*/ 1615528 h 2979245"/>
                <a:gd name="connsiteX42" fmla="*/ 2078420 w 8091213"/>
                <a:gd name="connsiteY42" fmla="*/ 1757417 h 2979245"/>
                <a:gd name="connsiteX43" fmla="*/ 1037896 w 8091213"/>
                <a:gd name="connsiteY43" fmla="*/ 2214617 h 2979245"/>
                <a:gd name="connsiteX44" fmla="*/ 486103 w 8091213"/>
                <a:gd name="connsiteY44" fmla="*/ 2277679 h 2979245"/>
                <a:gd name="connsiteX45" fmla="*/ 170793 w 8091213"/>
                <a:gd name="connsiteY45" fmla="*/ 2309211 h 2979245"/>
                <a:gd name="connsiteX46" fmla="*/ 170793 w 8091213"/>
                <a:gd name="connsiteY46" fmla="*/ 2135790 h 2979245"/>
                <a:gd name="connsiteX0" fmla="*/ 170793 w 8091213"/>
                <a:gd name="connsiteY0" fmla="*/ 2135790 h 2979245"/>
                <a:gd name="connsiteX1" fmla="*/ 1195551 w 8091213"/>
                <a:gd name="connsiteY1" fmla="*/ 1804714 h 2979245"/>
                <a:gd name="connsiteX2" fmla="*/ 2504089 w 8091213"/>
                <a:gd name="connsiteY2" fmla="*/ 1268686 h 2979245"/>
                <a:gd name="connsiteX3" fmla="*/ 2882461 w 8091213"/>
                <a:gd name="connsiteY3" fmla="*/ 1174093 h 2979245"/>
                <a:gd name="connsiteX4" fmla="*/ 3197772 w 8091213"/>
                <a:gd name="connsiteY4" fmla="*/ 1221390 h 2979245"/>
                <a:gd name="connsiteX5" fmla="*/ 3245068 w 8091213"/>
                <a:gd name="connsiteY5" fmla="*/ 1442107 h 2979245"/>
                <a:gd name="connsiteX6" fmla="*/ 3339661 w 8091213"/>
                <a:gd name="connsiteY6" fmla="*/ 1315983 h 2979245"/>
                <a:gd name="connsiteX7" fmla="*/ 3607675 w 8091213"/>
                <a:gd name="connsiteY7" fmla="*/ 1047969 h 2979245"/>
                <a:gd name="connsiteX8" fmla="*/ 3859924 w 8091213"/>
                <a:gd name="connsiteY8" fmla="*/ 921845 h 2979245"/>
                <a:gd name="connsiteX9" fmla="*/ 3584027 w 8091213"/>
                <a:gd name="connsiteY9" fmla="*/ 769445 h 2979245"/>
                <a:gd name="connsiteX10" fmla="*/ 5846379 w 8091213"/>
                <a:gd name="connsiteY10" fmla="*/ 322755 h 2979245"/>
                <a:gd name="connsiteX11" fmla="*/ 6965730 w 8091213"/>
                <a:gd name="connsiteY11" fmla="*/ 165100 h 2979245"/>
                <a:gd name="connsiteX12" fmla="*/ 7659413 w 8091213"/>
                <a:gd name="connsiteY12" fmla="*/ 165100 h 2979245"/>
                <a:gd name="connsiteX13" fmla="*/ 8085082 w 8091213"/>
                <a:gd name="connsiteY13" fmla="*/ 291224 h 2979245"/>
                <a:gd name="connsiteX14" fmla="*/ 7622627 w 8091213"/>
                <a:gd name="connsiteY14" fmla="*/ 1912445 h 2979245"/>
                <a:gd name="connsiteX15" fmla="*/ 7470227 w 8091213"/>
                <a:gd name="connsiteY15" fmla="*/ 1607645 h 2979245"/>
                <a:gd name="connsiteX16" fmla="*/ 7241627 w 8091213"/>
                <a:gd name="connsiteY16" fmla="*/ 1531445 h 2979245"/>
                <a:gd name="connsiteX17" fmla="*/ 6860627 w 8091213"/>
                <a:gd name="connsiteY17" fmla="*/ 1607645 h 2979245"/>
                <a:gd name="connsiteX18" fmla="*/ 6327227 w 8091213"/>
                <a:gd name="connsiteY18" fmla="*/ 1760045 h 2979245"/>
                <a:gd name="connsiteX19" fmla="*/ 6098627 w 8091213"/>
                <a:gd name="connsiteY19" fmla="*/ 2141045 h 2979245"/>
                <a:gd name="connsiteX20" fmla="*/ 5946227 w 8091213"/>
                <a:gd name="connsiteY20" fmla="*/ 2598245 h 2979245"/>
                <a:gd name="connsiteX21" fmla="*/ 5260427 w 8091213"/>
                <a:gd name="connsiteY21" fmla="*/ 2750645 h 2979245"/>
                <a:gd name="connsiteX22" fmla="*/ 4900448 w 8091213"/>
                <a:gd name="connsiteY22" fmla="*/ 2750645 h 2979245"/>
                <a:gd name="connsiteX23" fmla="*/ 4616668 w 8091213"/>
                <a:gd name="connsiteY23" fmla="*/ 2876769 h 2979245"/>
                <a:gd name="connsiteX24" fmla="*/ 4364420 w 8091213"/>
                <a:gd name="connsiteY24" fmla="*/ 2829473 h 2979245"/>
                <a:gd name="connsiteX25" fmla="*/ 4159468 w 8091213"/>
                <a:gd name="connsiteY25" fmla="*/ 2813707 h 2979245"/>
                <a:gd name="connsiteX26" fmla="*/ 3844158 w 8091213"/>
                <a:gd name="connsiteY26" fmla="*/ 2939831 h 2979245"/>
                <a:gd name="connsiteX27" fmla="*/ 3639206 w 8091213"/>
                <a:gd name="connsiteY27" fmla="*/ 2924066 h 2979245"/>
                <a:gd name="connsiteX28" fmla="*/ 3686503 w 8091213"/>
                <a:gd name="connsiteY28" fmla="*/ 2608755 h 2979245"/>
                <a:gd name="connsiteX29" fmla="*/ 3607675 w 8091213"/>
                <a:gd name="connsiteY29" fmla="*/ 2719114 h 2979245"/>
                <a:gd name="connsiteX30" fmla="*/ 3481551 w 8091213"/>
                <a:gd name="connsiteY30" fmla="*/ 2687583 h 2979245"/>
                <a:gd name="connsiteX31" fmla="*/ 3465786 w 8091213"/>
                <a:gd name="connsiteY31" fmla="*/ 2561459 h 2979245"/>
                <a:gd name="connsiteX32" fmla="*/ 3402724 w 8091213"/>
                <a:gd name="connsiteY32" fmla="*/ 2482631 h 2979245"/>
                <a:gd name="connsiteX33" fmla="*/ 3371193 w 8091213"/>
                <a:gd name="connsiteY33" fmla="*/ 2261914 h 2979245"/>
                <a:gd name="connsiteX34" fmla="*/ 2819399 w 8091213"/>
                <a:gd name="connsiteY34" fmla="*/ 2230383 h 2979245"/>
                <a:gd name="connsiteX35" fmla="*/ 2551386 w 8091213"/>
                <a:gd name="connsiteY35" fmla="*/ 2372273 h 2979245"/>
                <a:gd name="connsiteX36" fmla="*/ 2330668 w 8091213"/>
                <a:gd name="connsiteY36" fmla="*/ 2482631 h 2979245"/>
                <a:gd name="connsiteX37" fmla="*/ 2220310 w 8091213"/>
                <a:gd name="connsiteY37" fmla="*/ 2482631 h 2979245"/>
                <a:gd name="connsiteX38" fmla="*/ 2362199 w 8091213"/>
                <a:gd name="connsiteY38" fmla="*/ 2135790 h 2979245"/>
                <a:gd name="connsiteX39" fmla="*/ 2393730 w 8091213"/>
                <a:gd name="connsiteY39" fmla="*/ 1867776 h 2979245"/>
                <a:gd name="connsiteX40" fmla="*/ 2472558 w 8091213"/>
                <a:gd name="connsiteY40" fmla="*/ 1757417 h 2979245"/>
                <a:gd name="connsiteX41" fmla="*/ 2535620 w 8091213"/>
                <a:gd name="connsiteY41" fmla="*/ 1615528 h 2979245"/>
                <a:gd name="connsiteX42" fmla="*/ 2078420 w 8091213"/>
                <a:gd name="connsiteY42" fmla="*/ 1757417 h 2979245"/>
                <a:gd name="connsiteX43" fmla="*/ 1037896 w 8091213"/>
                <a:gd name="connsiteY43" fmla="*/ 2214617 h 2979245"/>
                <a:gd name="connsiteX44" fmla="*/ 486103 w 8091213"/>
                <a:gd name="connsiteY44" fmla="*/ 2277679 h 2979245"/>
                <a:gd name="connsiteX45" fmla="*/ 170793 w 8091213"/>
                <a:gd name="connsiteY45" fmla="*/ 2309211 h 2979245"/>
                <a:gd name="connsiteX46" fmla="*/ 170793 w 8091213"/>
                <a:gd name="connsiteY46" fmla="*/ 2135790 h 2979245"/>
                <a:gd name="connsiteX0" fmla="*/ 170793 w 8091213"/>
                <a:gd name="connsiteY0" fmla="*/ 2135790 h 2979245"/>
                <a:gd name="connsiteX1" fmla="*/ 1195551 w 8091213"/>
                <a:gd name="connsiteY1" fmla="*/ 1804714 h 2979245"/>
                <a:gd name="connsiteX2" fmla="*/ 2504089 w 8091213"/>
                <a:gd name="connsiteY2" fmla="*/ 1268686 h 2979245"/>
                <a:gd name="connsiteX3" fmla="*/ 2882461 w 8091213"/>
                <a:gd name="connsiteY3" fmla="*/ 1174093 h 2979245"/>
                <a:gd name="connsiteX4" fmla="*/ 3197772 w 8091213"/>
                <a:gd name="connsiteY4" fmla="*/ 1221390 h 2979245"/>
                <a:gd name="connsiteX5" fmla="*/ 3245068 w 8091213"/>
                <a:gd name="connsiteY5" fmla="*/ 1442107 h 2979245"/>
                <a:gd name="connsiteX6" fmla="*/ 3339661 w 8091213"/>
                <a:gd name="connsiteY6" fmla="*/ 1315983 h 2979245"/>
                <a:gd name="connsiteX7" fmla="*/ 3607675 w 8091213"/>
                <a:gd name="connsiteY7" fmla="*/ 1047969 h 2979245"/>
                <a:gd name="connsiteX8" fmla="*/ 3859924 w 8091213"/>
                <a:gd name="connsiteY8" fmla="*/ 921845 h 2979245"/>
                <a:gd name="connsiteX9" fmla="*/ 3584027 w 8091213"/>
                <a:gd name="connsiteY9" fmla="*/ 769445 h 2979245"/>
                <a:gd name="connsiteX10" fmla="*/ 4159468 w 8091213"/>
                <a:gd name="connsiteY10" fmla="*/ 622300 h 2979245"/>
                <a:gd name="connsiteX11" fmla="*/ 5846379 w 8091213"/>
                <a:gd name="connsiteY11" fmla="*/ 322755 h 2979245"/>
                <a:gd name="connsiteX12" fmla="*/ 6965730 w 8091213"/>
                <a:gd name="connsiteY12" fmla="*/ 165100 h 2979245"/>
                <a:gd name="connsiteX13" fmla="*/ 7659413 w 8091213"/>
                <a:gd name="connsiteY13" fmla="*/ 165100 h 2979245"/>
                <a:gd name="connsiteX14" fmla="*/ 8085082 w 8091213"/>
                <a:gd name="connsiteY14" fmla="*/ 291224 h 2979245"/>
                <a:gd name="connsiteX15" fmla="*/ 7622627 w 8091213"/>
                <a:gd name="connsiteY15" fmla="*/ 1912445 h 2979245"/>
                <a:gd name="connsiteX16" fmla="*/ 7470227 w 8091213"/>
                <a:gd name="connsiteY16" fmla="*/ 1607645 h 2979245"/>
                <a:gd name="connsiteX17" fmla="*/ 7241627 w 8091213"/>
                <a:gd name="connsiteY17" fmla="*/ 1531445 h 2979245"/>
                <a:gd name="connsiteX18" fmla="*/ 6860627 w 8091213"/>
                <a:gd name="connsiteY18" fmla="*/ 1607645 h 2979245"/>
                <a:gd name="connsiteX19" fmla="*/ 6327227 w 8091213"/>
                <a:gd name="connsiteY19" fmla="*/ 1760045 h 2979245"/>
                <a:gd name="connsiteX20" fmla="*/ 6098627 w 8091213"/>
                <a:gd name="connsiteY20" fmla="*/ 2141045 h 2979245"/>
                <a:gd name="connsiteX21" fmla="*/ 5946227 w 8091213"/>
                <a:gd name="connsiteY21" fmla="*/ 2598245 h 2979245"/>
                <a:gd name="connsiteX22" fmla="*/ 5260427 w 8091213"/>
                <a:gd name="connsiteY22" fmla="*/ 2750645 h 2979245"/>
                <a:gd name="connsiteX23" fmla="*/ 4900448 w 8091213"/>
                <a:gd name="connsiteY23" fmla="*/ 2750645 h 2979245"/>
                <a:gd name="connsiteX24" fmla="*/ 4616668 w 8091213"/>
                <a:gd name="connsiteY24" fmla="*/ 2876769 h 2979245"/>
                <a:gd name="connsiteX25" fmla="*/ 4364420 w 8091213"/>
                <a:gd name="connsiteY25" fmla="*/ 2829473 h 2979245"/>
                <a:gd name="connsiteX26" fmla="*/ 4159468 w 8091213"/>
                <a:gd name="connsiteY26" fmla="*/ 2813707 h 2979245"/>
                <a:gd name="connsiteX27" fmla="*/ 3844158 w 8091213"/>
                <a:gd name="connsiteY27" fmla="*/ 2939831 h 2979245"/>
                <a:gd name="connsiteX28" fmla="*/ 3639206 w 8091213"/>
                <a:gd name="connsiteY28" fmla="*/ 2924066 h 2979245"/>
                <a:gd name="connsiteX29" fmla="*/ 3686503 w 8091213"/>
                <a:gd name="connsiteY29" fmla="*/ 2608755 h 2979245"/>
                <a:gd name="connsiteX30" fmla="*/ 3607675 w 8091213"/>
                <a:gd name="connsiteY30" fmla="*/ 2719114 h 2979245"/>
                <a:gd name="connsiteX31" fmla="*/ 3481551 w 8091213"/>
                <a:gd name="connsiteY31" fmla="*/ 2687583 h 2979245"/>
                <a:gd name="connsiteX32" fmla="*/ 3465786 w 8091213"/>
                <a:gd name="connsiteY32" fmla="*/ 2561459 h 2979245"/>
                <a:gd name="connsiteX33" fmla="*/ 3402724 w 8091213"/>
                <a:gd name="connsiteY33" fmla="*/ 2482631 h 2979245"/>
                <a:gd name="connsiteX34" fmla="*/ 3371193 w 8091213"/>
                <a:gd name="connsiteY34" fmla="*/ 2261914 h 2979245"/>
                <a:gd name="connsiteX35" fmla="*/ 2819399 w 8091213"/>
                <a:gd name="connsiteY35" fmla="*/ 2230383 h 2979245"/>
                <a:gd name="connsiteX36" fmla="*/ 2551386 w 8091213"/>
                <a:gd name="connsiteY36" fmla="*/ 2372273 h 2979245"/>
                <a:gd name="connsiteX37" fmla="*/ 2330668 w 8091213"/>
                <a:gd name="connsiteY37" fmla="*/ 2482631 h 2979245"/>
                <a:gd name="connsiteX38" fmla="*/ 2220310 w 8091213"/>
                <a:gd name="connsiteY38" fmla="*/ 2482631 h 2979245"/>
                <a:gd name="connsiteX39" fmla="*/ 2362199 w 8091213"/>
                <a:gd name="connsiteY39" fmla="*/ 2135790 h 2979245"/>
                <a:gd name="connsiteX40" fmla="*/ 2393730 w 8091213"/>
                <a:gd name="connsiteY40" fmla="*/ 1867776 h 2979245"/>
                <a:gd name="connsiteX41" fmla="*/ 2472558 w 8091213"/>
                <a:gd name="connsiteY41" fmla="*/ 1757417 h 2979245"/>
                <a:gd name="connsiteX42" fmla="*/ 2535620 w 8091213"/>
                <a:gd name="connsiteY42" fmla="*/ 1615528 h 2979245"/>
                <a:gd name="connsiteX43" fmla="*/ 2078420 w 8091213"/>
                <a:gd name="connsiteY43" fmla="*/ 1757417 h 2979245"/>
                <a:gd name="connsiteX44" fmla="*/ 1037896 w 8091213"/>
                <a:gd name="connsiteY44" fmla="*/ 2214617 h 2979245"/>
                <a:gd name="connsiteX45" fmla="*/ 486103 w 8091213"/>
                <a:gd name="connsiteY45" fmla="*/ 2277679 h 2979245"/>
                <a:gd name="connsiteX46" fmla="*/ 170793 w 8091213"/>
                <a:gd name="connsiteY46" fmla="*/ 2309211 h 2979245"/>
                <a:gd name="connsiteX47" fmla="*/ 170793 w 8091213"/>
                <a:gd name="connsiteY47" fmla="*/ 2135790 h 2979245"/>
                <a:gd name="connsiteX0" fmla="*/ 170793 w 8091213"/>
                <a:gd name="connsiteY0" fmla="*/ 2135790 h 2979245"/>
                <a:gd name="connsiteX1" fmla="*/ 1195551 w 8091213"/>
                <a:gd name="connsiteY1" fmla="*/ 1804714 h 2979245"/>
                <a:gd name="connsiteX2" fmla="*/ 2504089 w 8091213"/>
                <a:gd name="connsiteY2" fmla="*/ 1268686 h 2979245"/>
                <a:gd name="connsiteX3" fmla="*/ 2882461 w 8091213"/>
                <a:gd name="connsiteY3" fmla="*/ 1174093 h 2979245"/>
                <a:gd name="connsiteX4" fmla="*/ 3197772 w 8091213"/>
                <a:gd name="connsiteY4" fmla="*/ 1221390 h 2979245"/>
                <a:gd name="connsiteX5" fmla="*/ 3245068 w 8091213"/>
                <a:gd name="connsiteY5" fmla="*/ 1442107 h 2979245"/>
                <a:gd name="connsiteX6" fmla="*/ 3339661 w 8091213"/>
                <a:gd name="connsiteY6" fmla="*/ 1315983 h 2979245"/>
                <a:gd name="connsiteX7" fmla="*/ 3607675 w 8091213"/>
                <a:gd name="connsiteY7" fmla="*/ 1047969 h 2979245"/>
                <a:gd name="connsiteX8" fmla="*/ 3859924 w 8091213"/>
                <a:gd name="connsiteY8" fmla="*/ 921845 h 2979245"/>
                <a:gd name="connsiteX9" fmla="*/ 3584027 w 8091213"/>
                <a:gd name="connsiteY9" fmla="*/ 769445 h 2979245"/>
                <a:gd name="connsiteX10" fmla="*/ 3507827 w 8091213"/>
                <a:gd name="connsiteY10" fmla="*/ 617045 h 2979245"/>
                <a:gd name="connsiteX11" fmla="*/ 5846379 w 8091213"/>
                <a:gd name="connsiteY11" fmla="*/ 322755 h 2979245"/>
                <a:gd name="connsiteX12" fmla="*/ 6965730 w 8091213"/>
                <a:gd name="connsiteY12" fmla="*/ 165100 h 2979245"/>
                <a:gd name="connsiteX13" fmla="*/ 7659413 w 8091213"/>
                <a:gd name="connsiteY13" fmla="*/ 165100 h 2979245"/>
                <a:gd name="connsiteX14" fmla="*/ 8085082 w 8091213"/>
                <a:gd name="connsiteY14" fmla="*/ 291224 h 2979245"/>
                <a:gd name="connsiteX15" fmla="*/ 7622627 w 8091213"/>
                <a:gd name="connsiteY15" fmla="*/ 1912445 h 2979245"/>
                <a:gd name="connsiteX16" fmla="*/ 7470227 w 8091213"/>
                <a:gd name="connsiteY16" fmla="*/ 1607645 h 2979245"/>
                <a:gd name="connsiteX17" fmla="*/ 7241627 w 8091213"/>
                <a:gd name="connsiteY17" fmla="*/ 1531445 h 2979245"/>
                <a:gd name="connsiteX18" fmla="*/ 6860627 w 8091213"/>
                <a:gd name="connsiteY18" fmla="*/ 1607645 h 2979245"/>
                <a:gd name="connsiteX19" fmla="*/ 6327227 w 8091213"/>
                <a:gd name="connsiteY19" fmla="*/ 1760045 h 2979245"/>
                <a:gd name="connsiteX20" fmla="*/ 6098627 w 8091213"/>
                <a:gd name="connsiteY20" fmla="*/ 2141045 h 2979245"/>
                <a:gd name="connsiteX21" fmla="*/ 5946227 w 8091213"/>
                <a:gd name="connsiteY21" fmla="*/ 2598245 h 2979245"/>
                <a:gd name="connsiteX22" fmla="*/ 5260427 w 8091213"/>
                <a:gd name="connsiteY22" fmla="*/ 2750645 h 2979245"/>
                <a:gd name="connsiteX23" fmla="*/ 4900448 w 8091213"/>
                <a:gd name="connsiteY23" fmla="*/ 2750645 h 2979245"/>
                <a:gd name="connsiteX24" fmla="*/ 4616668 w 8091213"/>
                <a:gd name="connsiteY24" fmla="*/ 2876769 h 2979245"/>
                <a:gd name="connsiteX25" fmla="*/ 4364420 w 8091213"/>
                <a:gd name="connsiteY25" fmla="*/ 2829473 h 2979245"/>
                <a:gd name="connsiteX26" fmla="*/ 4159468 w 8091213"/>
                <a:gd name="connsiteY26" fmla="*/ 2813707 h 2979245"/>
                <a:gd name="connsiteX27" fmla="*/ 3844158 w 8091213"/>
                <a:gd name="connsiteY27" fmla="*/ 2939831 h 2979245"/>
                <a:gd name="connsiteX28" fmla="*/ 3639206 w 8091213"/>
                <a:gd name="connsiteY28" fmla="*/ 2924066 h 2979245"/>
                <a:gd name="connsiteX29" fmla="*/ 3686503 w 8091213"/>
                <a:gd name="connsiteY29" fmla="*/ 2608755 h 2979245"/>
                <a:gd name="connsiteX30" fmla="*/ 3607675 w 8091213"/>
                <a:gd name="connsiteY30" fmla="*/ 2719114 h 2979245"/>
                <a:gd name="connsiteX31" fmla="*/ 3481551 w 8091213"/>
                <a:gd name="connsiteY31" fmla="*/ 2687583 h 2979245"/>
                <a:gd name="connsiteX32" fmla="*/ 3465786 w 8091213"/>
                <a:gd name="connsiteY32" fmla="*/ 2561459 h 2979245"/>
                <a:gd name="connsiteX33" fmla="*/ 3402724 w 8091213"/>
                <a:gd name="connsiteY33" fmla="*/ 2482631 h 2979245"/>
                <a:gd name="connsiteX34" fmla="*/ 3371193 w 8091213"/>
                <a:gd name="connsiteY34" fmla="*/ 2261914 h 2979245"/>
                <a:gd name="connsiteX35" fmla="*/ 2819399 w 8091213"/>
                <a:gd name="connsiteY35" fmla="*/ 2230383 h 2979245"/>
                <a:gd name="connsiteX36" fmla="*/ 2551386 w 8091213"/>
                <a:gd name="connsiteY36" fmla="*/ 2372273 h 2979245"/>
                <a:gd name="connsiteX37" fmla="*/ 2330668 w 8091213"/>
                <a:gd name="connsiteY37" fmla="*/ 2482631 h 2979245"/>
                <a:gd name="connsiteX38" fmla="*/ 2220310 w 8091213"/>
                <a:gd name="connsiteY38" fmla="*/ 2482631 h 2979245"/>
                <a:gd name="connsiteX39" fmla="*/ 2362199 w 8091213"/>
                <a:gd name="connsiteY39" fmla="*/ 2135790 h 2979245"/>
                <a:gd name="connsiteX40" fmla="*/ 2393730 w 8091213"/>
                <a:gd name="connsiteY40" fmla="*/ 1867776 h 2979245"/>
                <a:gd name="connsiteX41" fmla="*/ 2472558 w 8091213"/>
                <a:gd name="connsiteY41" fmla="*/ 1757417 h 2979245"/>
                <a:gd name="connsiteX42" fmla="*/ 2535620 w 8091213"/>
                <a:gd name="connsiteY42" fmla="*/ 1615528 h 2979245"/>
                <a:gd name="connsiteX43" fmla="*/ 2078420 w 8091213"/>
                <a:gd name="connsiteY43" fmla="*/ 1757417 h 2979245"/>
                <a:gd name="connsiteX44" fmla="*/ 1037896 w 8091213"/>
                <a:gd name="connsiteY44" fmla="*/ 2214617 h 2979245"/>
                <a:gd name="connsiteX45" fmla="*/ 486103 w 8091213"/>
                <a:gd name="connsiteY45" fmla="*/ 2277679 h 2979245"/>
                <a:gd name="connsiteX46" fmla="*/ 170793 w 8091213"/>
                <a:gd name="connsiteY46" fmla="*/ 2309211 h 2979245"/>
                <a:gd name="connsiteX47" fmla="*/ 170793 w 8091213"/>
                <a:gd name="connsiteY47" fmla="*/ 2135790 h 2979245"/>
                <a:gd name="connsiteX0" fmla="*/ 170793 w 8091213"/>
                <a:gd name="connsiteY0" fmla="*/ 2135790 h 2979245"/>
                <a:gd name="connsiteX1" fmla="*/ 1195551 w 8091213"/>
                <a:gd name="connsiteY1" fmla="*/ 1804714 h 2979245"/>
                <a:gd name="connsiteX2" fmla="*/ 2504089 w 8091213"/>
                <a:gd name="connsiteY2" fmla="*/ 1268686 h 2979245"/>
                <a:gd name="connsiteX3" fmla="*/ 2882461 w 8091213"/>
                <a:gd name="connsiteY3" fmla="*/ 1174093 h 2979245"/>
                <a:gd name="connsiteX4" fmla="*/ 3197772 w 8091213"/>
                <a:gd name="connsiteY4" fmla="*/ 1221390 h 2979245"/>
                <a:gd name="connsiteX5" fmla="*/ 3245068 w 8091213"/>
                <a:gd name="connsiteY5" fmla="*/ 1442107 h 2979245"/>
                <a:gd name="connsiteX6" fmla="*/ 3339661 w 8091213"/>
                <a:gd name="connsiteY6" fmla="*/ 1315983 h 2979245"/>
                <a:gd name="connsiteX7" fmla="*/ 3607675 w 8091213"/>
                <a:gd name="connsiteY7" fmla="*/ 1047969 h 2979245"/>
                <a:gd name="connsiteX8" fmla="*/ 3859924 w 8091213"/>
                <a:gd name="connsiteY8" fmla="*/ 921845 h 2979245"/>
                <a:gd name="connsiteX9" fmla="*/ 3584027 w 8091213"/>
                <a:gd name="connsiteY9" fmla="*/ 769445 h 2979245"/>
                <a:gd name="connsiteX10" fmla="*/ 3507827 w 8091213"/>
                <a:gd name="connsiteY10" fmla="*/ 617045 h 2979245"/>
                <a:gd name="connsiteX11" fmla="*/ 5260427 w 8091213"/>
                <a:gd name="connsiteY11" fmla="*/ 236045 h 2979245"/>
                <a:gd name="connsiteX12" fmla="*/ 6965730 w 8091213"/>
                <a:gd name="connsiteY12" fmla="*/ 165100 h 2979245"/>
                <a:gd name="connsiteX13" fmla="*/ 7659413 w 8091213"/>
                <a:gd name="connsiteY13" fmla="*/ 165100 h 2979245"/>
                <a:gd name="connsiteX14" fmla="*/ 8085082 w 8091213"/>
                <a:gd name="connsiteY14" fmla="*/ 291224 h 2979245"/>
                <a:gd name="connsiteX15" fmla="*/ 7622627 w 8091213"/>
                <a:gd name="connsiteY15" fmla="*/ 1912445 h 2979245"/>
                <a:gd name="connsiteX16" fmla="*/ 7470227 w 8091213"/>
                <a:gd name="connsiteY16" fmla="*/ 1607645 h 2979245"/>
                <a:gd name="connsiteX17" fmla="*/ 7241627 w 8091213"/>
                <a:gd name="connsiteY17" fmla="*/ 1531445 h 2979245"/>
                <a:gd name="connsiteX18" fmla="*/ 6860627 w 8091213"/>
                <a:gd name="connsiteY18" fmla="*/ 1607645 h 2979245"/>
                <a:gd name="connsiteX19" fmla="*/ 6327227 w 8091213"/>
                <a:gd name="connsiteY19" fmla="*/ 1760045 h 2979245"/>
                <a:gd name="connsiteX20" fmla="*/ 6098627 w 8091213"/>
                <a:gd name="connsiteY20" fmla="*/ 2141045 h 2979245"/>
                <a:gd name="connsiteX21" fmla="*/ 5946227 w 8091213"/>
                <a:gd name="connsiteY21" fmla="*/ 2598245 h 2979245"/>
                <a:gd name="connsiteX22" fmla="*/ 5260427 w 8091213"/>
                <a:gd name="connsiteY22" fmla="*/ 2750645 h 2979245"/>
                <a:gd name="connsiteX23" fmla="*/ 4900448 w 8091213"/>
                <a:gd name="connsiteY23" fmla="*/ 2750645 h 2979245"/>
                <a:gd name="connsiteX24" fmla="*/ 4616668 w 8091213"/>
                <a:gd name="connsiteY24" fmla="*/ 2876769 h 2979245"/>
                <a:gd name="connsiteX25" fmla="*/ 4364420 w 8091213"/>
                <a:gd name="connsiteY25" fmla="*/ 2829473 h 2979245"/>
                <a:gd name="connsiteX26" fmla="*/ 4159468 w 8091213"/>
                <a:gd name="connsiteY26" fmla="*/ 2813707 h 2979245"/>
                <a:gd name="connsiteX27" fmla="*/ 3844158 w 8091213"/>
                <a:gd name="connsiteY27" fmla="*/ 2939831 h 2979245"/>
                <a:gd name="connsiteX28" fmla="*/ 3639206 w 8091213"/>
                <a:gd name="connsiteY28" fmla="*/ 2924066 h 2979245"/>
                <a:gd name="connsiteX29" fmla="*/ 3686503 w 8091213"/>
                <a:gd name="connsiteY29" fmla="*/ 2608755 h 2979245"/>
                <a:gd name="connsiteX30" fmla="*/ 3607675 w 8091213"/>
                <a:gd name="connsiteY30" fmla="*/ 2719114 h 2979245"/>
                <a:gd name="connsiteX31" fmla="*/ 3481551 w 8091213"/>
                <a:gd name="connsiteY31" fmla="*/ 2687583 h 2979245"/>
                <a:gd name="connsiteX32" fmla="*/ 3465786 w 8091213"/>
                <a:gd name="connsiteY32" fmla="*/ 2561459 h 2979245"/>
                <a:gd name="connsiteX33" fmla="*/ 3402724 w 8091213"/>
                <a:gd name="connsiteY33" fmla="*/ 2482631 h 2979245"/>
                <a:gd name="connsiteX34" fmla="*/ 3371193 w 8091213"/>
                <a:gd name="connsiteY34" fmla="*/ 2261914 h 2979245"/>
                <a:gd name="connsiteX35" fmla="*/ 2819399 w 8091213"/>
                <a:gd name="connsiteY35" fmla="*/ 2230383 h 2979245"/>
                <a:gd name="connsiteX36" fmla="*/ 2551386 w 8091213"/>
                <a:gd name="connsiteY36" fmla="*/ 2372273 h 2979245"/>
                <a:gd name="connsiteX37" fmla="*/ 2330668 w 8091213"/>
                <a:gd name="connsiteY37" fmla="*/ 2482631 h 2979245"/>
                <a:gd name="connsiteX38" fmla="*/ 2220310 w 8091213"/>
                <a:gd name="connsiteY38" fmla="*/ 2482631 h 2979245"/>
                <a:gd name="connsiteX39" fmla="*/ 2362199 w 8091213"/>
                <a:gd name="connsiteY39" fmla="*/ 2135790 h 2979245"/>
                <a:gd name="connsiteX40" fmla="*/ 2393730 w 8091213"/>
                <a:gd name="connsiteY40" fmla="*/ 1867776 h 2979245"/>
                <a:gd name="connsiteX41" fmla="*/ 2472558 w 8091213"/>
                <a:gd name="connsiteY41" fmla="*/ 1757417 h 2979245"/>
                <a:gd name="connsiteX42" fmla="*/ 2535620 w 8091213"/>
                <a:gd name="connsiteY42" fmla="*/ 1615528 h 2979245"/>
                <a:gd name="connsiteX43" fmla="*/ 2078420 w 8091213"/>
                <a:gd name="connsiteY43" fmla="*/ 1757417 h 2979245"/>
                <a:gd name="connsiteX44" fmla="*/ 1037896 w 8091213"/>
                <a:gd name="connsiteY44" fmla="*/ 2214617 h 2979245"/>
                <a:gd name="connsiteX45" fmla="*/ 486103 w 8091213"/>
                <a:gd name="connsiteY45" fmla="*/ 2277679 h 2979245"/>
                <a:gd name="connsiteX46" fmla="*/ 170793 w 8091213"/>
                <a:gd name="connsiteY46" fmla="*/ 2309211 h 2979245"/>
                <a:gd name="connsiteX47" fmla="*/ 170793 w 8091213"/>
                <a:gd name="connsiteY47" fmla="*/ 2135790 h 2979245"/>
                <a:gd name="connsiteX0" fmla="*/ 170793 w 8091213"/>
                <a:gd name="connsiteY0" fmla="*/ 2140169 h 2983624"/>
                <a:gd name="connsiteX1" fmla="*/ 1195551 w 8091213"/>
                <a:gd name="connsiteY1" fmla="*/ 1809093 h 2983624"/>
                <a:gd name="connsiteX2" fmla="*/ 2504089 w 8091213"/>
                <a:gd name="connsiteY2" fmla="*/ 1273065 h 2983624"/>
                <a:gd name="connsiteX3" fmla="*/ 2882461 w 8091213"/>
                <a:gd name="connsiteY3" fmla="*/ 1178472 h 2983624"/>
                <a:gd name="connsiteX4" fmla="*/ 3197772 w 8091213"/>
                <a:gd name="connsiteY4" fmla="*/ 1225769 h 2983624"/>
                <a:gd name="connsiteX5" fmla="*/ 3245068 w 8091213"/>
                <a:gd name="connsiteY5" fmla="*/ 1446486 h 2983624"/>
                <a:gd name="connsiteX6" fmla="*/ 3339661 w 8091213"/>
                <a:gd name="connsiteY6" fmla="*/ 1320362 h 2983624"/>
                <a:gd name="connsiteX7" fmla="*/ 3607675 w 8091213"/>
                <a:gd name="connsiteY7" fmla="*/ 1052348 h 2983624"/>
                <a:gd name="connsiteX8" fmla="*/ 3859924 w 8091213"/>
                <a:gd name="connsiteY8" fmla="*/ 926224 h 2983624"/>
                <a:gd name="connsiteX9" fmla="*/ 3584027 w 8091213"/>
                <a:gd name="connsiteY9" fmla="*/ 773824 h 2983624"/>
                <a:gd name="connsiteX10" fmla="*/ 3507827 w 8091213"/>
                <a:gd name="connsiteY10" fmla="*/ 621424 h 2983624"/>
                <a:gd name="connsiteX11" fmla="*/ 5260427 w 8091213"/>
                <a:gd name="connsiteY11" fmla="*/ 240424 h 2983624"/>
                <a:gd name="connsiteX12" fmla="*/ 6936827 w 8091213"/>
                <a:gd name="connsiteY12" fmla="*/ 11824 h 2983624"/>
                <a:gd name="connsiteX13" fmla="*/ 7659413 w 8091213"/>
                <a:gd name="connsiteY13" fmla="*/ 169479 h 2983624"/>
                <a:gd name="connsiteX14" fmla="*/ 8085082 w 8091213"/>
                <a:gd name="connsiteY14" fmla="*/ 295603 h 2983624"/>
                <a:gd name="connsiteX15" fmla="*/ 7622627 w 8091213"/>
                <a:gd name="connsiteY15" fmla="*/ 1916824 h 2983624"/>
                <a:gd name="connsiteX16" fmla="*/ 7470227 w 8091213"/>
                <a:gd name="connsiteY16" fmla="*/ 1612024 h 2983624"/>
                <a:gd name="connsiteX17" fmla="*/ 7241627 w 8091213"/>
                <a:gd name="connsiteY17" fmla="*/ 1535824 h 2983624"/>
                <a:gd name="connsiteX18" fmla="*/ 6860627 w 8091213"/>
                <a:gd name="connsiteY18" fmla="*/ 1612024 h 2983624"/>
                <a:gd name="connsiteX19" fmla="*/ 6327227 w 8091213"/>
                <a:gd name="connsiteY19" fmla="*/ 1764424 h 2983624"/>
                <a:gd name="connsiteX20" fmla="*/ 6098627 w 8091213"/>
                <a:gd name="connsiteY20" fmla="*/ 2145424 h 2983624"/>
                <a:gd name="connsiteX21" fmla="*/ 5946227 w 8091213"/>
                <a:gd name="connsiteY21" fmla="*/ 2602624 h 2983624"/>
                <a:gd name="connsiteX22" fmla="*/ 5260427 w 8091213"/>
                <a:gd name="connsiteY22" fmla="*/ 2755024 h 2983624"/>
                <a:gd name="connsiteX23" fmla="*/ 4900448 w 8091213"/>
                <a:gd name="connsiteY23" fmla="*/ 2755024 h 2983624"/>
                <a:gd name="connsiteX24" fmla="*/ 4616668 w 8091213"/>
                <a:gd name="connsiteY24" fmla="*/ 2881148 h 2983624"/>
                <a:gd name="connsiteX25" fmla="*/ 4364420 w 8091213"/>
                <a:gd name="connsiteY25" fmla="*/ 2833852 h 2983624"/>
                <a:gd name="connsiteX26" fmla="*/ 4159468 w 8091213"/>
                <a:gd name="connsiteY26" fmla="*/ 2818086 h 2983624"/>
                <a:gd name="connsiteX27" fmla="*/ 3844158 w 8091213"/>
                <a:gd name="connsiteY27" fmla="*/ 2944210 h 2983624"/>
                <a:gd name="connsiteX28" fmla="*/ 3639206 w 8091213"/>
                <a:gd name="connsiteY28" fmla="*/ 2928445 h 2983624"/>
                <a:gd name="connsiteX29" fmla="*/ 3686503 w 8091213"/>
                <a:gd name="connsiteY29" fmla="*/ 2613134 h 2983624"/>
                <a:gd name="connsiteX30" fmla="*/ 3607675 w 8091213"/>
                <a:gd name="connsiteY30" fmla="*/ 2723493 h 2983624"/>
                <a:gd name="connsiteX31" fmla="*/ 3481551 w 8091213"/>
                <a:gd name="connsiteY31" fmla="*/ 2691962 h 2983624"/>
                <a:gd name="connsiteX32" fmla="*/ 3465786 w 8091213"/>
                <a:gd name="connsiteY32" fmla="*/ 2565838 h 2983624"/>
                <a:gd name="connsiteX33" fmla="*/ 3402724 w 8091213"/>
                <a:gd name="connsiteY33" fmla="*/ 2487010 h 2983624"/>
                <a:gd name="connsiteX34" fmla="*/ 3371193 w 8091213"/>
                <a:gd name="connsiteY34" fmla="*/ 2266293 h 2983624"/>
                <a:gd name="connsiteX35" fmla="*/ 2819399 w 8091213"/>
                <a:gd name="connsiteY35" fmla="*/ 2234762 h 2983624"/>
                <a:gd name="connsiteX36" fmla="*/ 2551386 w 8091213"/>
                <a:gd name="connsiteY36" fmla="*/ 2376652 h 2983624"/>
                <a:gd name="connsiteX37" fmla="*/ 2330668 w 8091213"/>
                <a:gd name="connsiteY37" fmla="*/ 2487010 h 2983624"/>
                <a:gd name="connsiteX38" fmla="*/ 2220310 w 8091213"/>
                <a:gd name="connsiteY38" fmla="*/ 2487010 h 2983624"/>
                <a:gd name="connsiteX39" fmla="*/ 2362199 w 8091213"/>
                <a:gd name="connsiteY39" fmla="*/ 2140169 h 2983624"/>
                <a:gd name="connsiteX40" fmla="*/ 2393730 w 8091213"/>
                <a:gd name="connsiteY40" fmla="*/ 1872155 h 2983624"/>
                <a:gd name="connsiteX41" fmla="*/ 2472558 w 8091213"/>
                <a:gd name="connsiteY41" fmla="*/ 1761796 h 2983624"/>
                <a:gd name="connsiteX42" fmla="*/ 2535620 w 8091213"/>
                <a:gd name="connsiteY42" fmla="*/ 1619907 h 2983624"/>
                <a:gd name="connsiteX43" fmla="*/ 2078420 w 8091213"/>
                <a:gd name="connsiteY43" fmla="*/ 1761796 h 2983624"/>
                <a:gd name="connsiteX44" fmla="*/ 1037896 w 8091213"/>
                <a:gd name="connsiteY44" fmla="*/ 2218996 h 2983624"/>
                <a:gd name="connsiteX45" fmla="*/ 486103 w 8091213"/>
                <a:gd name="connsiteY45" fmla="*/ 2282058 h 2983624"/>
                <a:gd name="connsiteX46" fmla="*/ 170793 w 8091213"/>
                <a:gd name="connsiteY46" fmla="*/ 2313590 h 2983624"/>
                <a:gd name="connsiteX47" fmla="*/ 170793 w 8091213"/>
                <a:gd name="connsiteY47" fmla="*/ 2140169 h 2983624"/>
                <a:gd name="connsiteX0" fmla="*/ 170793 w 8123182"/>
                <a:gd name="connsiteY0" fmla="*/ 2153745 h 2997200"/>
                <a:gd name="connsiteX1" fmla="*/ 1195551 w 8123182"/>
                <a:gd name="connsiteY1" fmla="*/ 1822669 h 2997200"/>
                <a:gd name="connsiteX2" fmla="*/ 2504089 w 8123182"/>
                <a:gd name="connsiteY2" fmla="*/ 1286641 h 2997200"/>
                <a:gd name="connsiteX3" fmla="*/ 2882461 w 8123182"/>
                <a:gd name="connsiteY3" fmla="*/ 1192048 h 2997200"/>
                <a:gd name="connsiteX4" fmla="*/ 3197772 w 8123182"/>
                <a:gd name="connsiteY4" fmla="*/ 1239345 h 2997200"/>
                <a:gd name="connsiteX5" fmla="*/ 3245068 w 8123182"/>
                <a:gd name="connsiteY5" fmla="*/ 1460062 h 2997200"/>
                <a:gd name="connsiteX6" fmla="*/ 3339661 w 8123182"/>
                <a:gd name="connsiteY6" fmla="*/ 1333938 h 2997200"/>
                <a:gd name="connsiteX7" fmla="*/ 3607675 w 8123182"/>
                <a:gd name="connsiteY7" fmla="*/ 1065924 h 2997200"/>
                <a:gd name="connsiteX8" fmla="*/ 3859924 w 8123182"/>
                <a:gd name="connsiteY8" fmla="*/ 939800 h 2997200"/>
                <a:gd name="connsiteX9" fmla="*/ 3584027 w 8123182"/>
                <a:gd name="connsiteY9" fmla="*/ 787400 h 2997200"/>
                <a:gd name="connsiteX10" fmla="*/ 3507827 w 8123182"/>
                <a:gd name="connsiteY10" fmla="*/ 635000 h 2997200"/>
                <a:gd name="connsiteX11" fmla="*/ 5260427 w 8123182"/>
                <a:gd name="connsiteY11" fmla="*/ 254000 h 2997200"/>
                <a:gd name="connsiteX12" fmla="*/ 6936827 w 8123182"/>
                <a:gd name="connsiteY12" fmla="*/ 25400 h 2997200"/>
                <a:gd name="connsiteX13" fmla="*/ 7851227 w 8123182"/>
                <a:gd name="connsiteY13" fmla="*/ 101600 h 2997200"/>
                <a:gd name="connsiteX14" fmla="*/ 8085082 w 8123182"/>
                <a:gd name="connsiteY14" fmla="*/ 309179 h 2997200"/>
                <a:gd name="connsiteX15" fmla="*/ 7622627 w 8123182"/>
                <a:gd name="connsiteY15" fmla="*/ 1930400 h 2997200"/>
                <a:gd name="connsiteX16" fmla="*/ 7470227 w 8123182"/>
                <a:gd name="connsiteY16" fmla="*/ 1625600 h 2997200"/>
                <a:gd name="connsiteX17" fmla="*/ 7241627 w 8123182"/>
                <a:gd name="connsiteY17" fmla="*/ 1549400 h 2997200"/>
                <a:gd name="connsiteX18" fmla="*/ 6860627 w 8123182"/>
                <a:gd name="connsiteY18" fmla="*/ 1625600 h 2997200"/>
                <a:gd name="connsiteX19" fmla="*/ 6327227 w 8123182"/>
                <a:gd name="connsiteY19" fmla="*/ 1778000 h 2997200"/>
                <a:gd name="connsiteX20" fmla="*/ 6098627 w 8123182"/>
                <a:gd name="connsiteY20" fmla="*/ 2159000 h 2997200"/>
                <a:gd name="connsiteX21" fmla="*/ 5946227 w 8123182"/>
                <a:gd name="connsiteY21" fmla="*/ 2616200 h 2997200"/>
                <a:gd name="connsiteX22" fmla="*/ 5260427 w 8123182"/>
                <a:gd name="connsiteY22" fmla="*/ 2768600 h 2997200"/>
                <a:gd name="connsiteX23" fmla="*/ 4900448 w 8123182"/>
                <a:gd name="connsiteY23" fmla="*/ 2768600 h 2997200"/>
                <a:gd name="connsiteX24" fmla="*/ 4616668 w 8123182"/>
                <a:gd name="connsiteY24" fmla="*/ 2894724 h 2997200"/>
                <a:gd name="connsiteX25" fmla="*/ 4364420 w 8123182"/>
                <a:gd name="connsiteY25" fmla="*/ 2847428 h 2997200"/>
                <a:gd name="connsiteX26" fmla="*/ 4159468 w 8123182"/>
                <a:gd name="connsiteY26" fmla="*/ 2831662 h 2997200"/>
                <a:gd name="connsiteX27" fmla="*/ 3844158 w 8123182"/>
                <a:gd name="connsiteY27" fmla="*/ 2957786 h 2997200"/>
                <a:gd name="connsiteX28" fmla="*/ 3639206 w 8123182"/>
                <a:gd name="connsiteY28" fmla="*/ 2942021 h 2997200"/>
                <a:gd name="connsiteX29" fmla="*/ 3686503 w 8123182"/>
                <a:gd name="connsiteY29" fmla="*/ 2626710 h 2997200"/>
                <a:gd name="connsiteX30" fmla="*/ 3607675 w 8123182"/>
                <a:gd name="connsiteY30" fmla="*/ 2737069 h 2997200"/>
                <a:gd name="connsiteX31" fmla="*/ 3481551 w 8123182"/>
                <a:gd name="connsiteY31" fmla="*/ 2705538 h 2997200"/>
                <a:gd name="connsiteX32" fmla="*/ 3465786 w 8123182"/>
                <a:gd name="connsiteY32" fmla="*/ 2579414 h 2997200"/>
                <a:gd name="connsiteX33" fmla="*/ 3402724 w 8123182"/>
                <a:gd name="connsiteY33" fmla="*/ 2500586 h 2997200"/>
                <a:gd name="connsiteX34" fmla="*/ 3371193 w 8123182"/>
                <a:gd name="connsiteY34" fmla="*/ 2279869 h 2997200"/>
                <a:gd name="connsiteX35" fmla="*/ 2819399 w 8123182"/>
                <a:gd name="connsiteY35" fmla="*/ 2248338 h 2997200"/>
                <a:gd name="connsiteX36" fmla="*/ 2551386 w 8123182"/>
                <a:gd name="connsiteY36" fmla="*/ 2390228 h 2997200"/>
                <a:gd name="connsiteX37" fmla="*/ 2330668 w 8123182"/>
                <a:gd name="connsiteY37" fmla="*/ 2500586 h 2997200"/>
                <a:gd name="connsiteX38" fmla="*/ 2220310 w 8123182"/>
                <a:gd name="connsiteY38" fmla="*/ 2500586 h 2997200"/>
                <a:gd name="connsiteX39" fmla="*/ 2362199 w 8123182"/>
                <a:gd name="connsiteY39" fmla="*/ 2153745 h 2997200"/>
                <a:gd name="connsiteX40" fmla="*/ 2393730 w 8123182"/>
                <a:gd name="connsiteY40" fmla="*/ 1885731 h 2997200"/>
                <a:gd name="connsiteX41" fmla="*/ 2472558 w 8123182"/>
                <a:gd name="connsiteY41" fmla="*/ 1775372 h 2997200"/>
                <a:gd name="connsiteX42" fmla="*/ 2535620 w 8123182"/>
                <a:gd name="connsiteY42" fmla="*/ 1633483 h 2997200"/>
                <a:gd name="connsiteX43" fmla="*/ 2078420 w 8123182"/>
                <a:gd name="connsiteY43" fmla="*/ 1775372 h 2997200"/>
                <a:gd name="connsiteX44" fmla="*/ 1037896 w 8123182"/>
                <a:gd name="connsiteY44" fmla="*/ 2232572 h 2997200"/>
                <a:gd name="connsiteX45" fmla="*/ 486103 w 8123182"/>
                <a:gd name="connsiteY45" fmla="*/ 2295634 h 2997200"/>
                <a:gd name="connsiteX46" fmla="*/ 170793 w 8123182"/>
                <a:gd name="connsiteY46" fmla="*/ 2327166 h 2997200"/>
                <a:gd name="connsiteX47" fmla="*/ 170793 w 8123182"/>
                <a:gd name="connsiteY47" fmla="*/ 2153745 h 2997200"/>
                <a:gd name="connsiteX0" fmla="*/ 170793 w 8422726"/>
                <a:gd name="connsiteY0" fmla="*/ 2280745 h 3124200"/>
                <a:gd name="connsiteX1" fmla="*/ 1195551 w 8422726"/>
                <a:gd name="connsiteY1" fmla="*/ 1949669 h 3124200"/>
                <a:gd name="connsiteX2" fmla="*/ 2504089 w 8422726"/>
                <a:gd name="connsiteY2" fmla="*/ 1413641 h 3124200"/>
                <a:gd name="connsiteX3" fmla="*/ 2882461 w 8422726"/>
                <a:gd name="connsiteY3" fmla="*/ 1319048 h 3124200"/>
                <a:gd name="connsiteX4" fmla="*/ 3197772 w 8422726"/>
                <a:gd name="connsiteY4" fmla="*/ 1366345 h 3124200"/>
                <a:gd name="connsiteX5" fmla="*/ 3245068 w 8422726"/>
                <a:gd name="connsiteY5" fmla="*/ 1587062 h 3124200"/>
                <a:gd name="connsiteX6" fmla="*/ 3339661 w 8422726"/>
                <a:gd name="connsiteY6" fmla="*/ 1460938 h 3124200"/>
                <a:gd name="connsiteX7" fmla="*/ 3607675 w 8422726"/>
                <a:gd name="connsiteY7" fmla="*/ 1192924 h 3124200"/>
                <a:gd name="connsiteX8" fmla="*/ 3859924 w 8422726"/>
                <a:gd name="connsiteY8" fmla="*/ 1066800 h 3124200"/>
                <a:gd name="connsiteX9" fmla="*/ 3584027 w 8422726"/>
                <a:gd name="connsiteY9" fmla="*/ 914400 h 3124200"/>
                <a:gd name="connsiteX10" fmla="*/ 3507827 w 8422726"/>
                <a:gd name="connsiteY10" fmla="*/ 762000 h 3124200"/>
                <a:gd name="connsiteX11" fmla="*/ 5260427 w 8422726"/>
                <a:gd name="connsiteY11" fmla="*/ 381000 h 3124200"/>
                <a:gd name="connsiteX12" fmla="*/ 6936827 w 8422726"/>
                <a:gd name="connsiteY12" fmla="*/ 152400 h 3124200"/>
                <a:gd name="connsiteX13" fmla="*/ 7851227 w 8422726"/>
                <a:gd name="connsiteY13" fmla="*/ 228600 h 3124200"/>
                <a:gd name="connsiteX14" fmla="*/ 8384626 w 8422726"/>
                <a:gd name="connsiteY14" fmla="*/ 304800 h 3124200"/>
                <a:gd name="connsiteX15" fmla="*/ 7622627 w 8422726"/>
                <a:gd name="connsiteY15" fmla="*/ 2057400 h 3124200"/>
                <a:gd name="connsiteX16" fmla="*/ 7470227 w 8422726"/>
                <a:gd name="connsiteY16" fmla="*/ 1752600 h 3124200"/>
                <a:gd name="connsiteX17" fmla="*/ 7241627 w 8422726"/>
                <a:gd name="connsiteY17" fmla="*/ 1676400 h 3124200"/>
                <a:gd name="connsiteX18" fmla="*/ 6860627 w 8422726"/>
                <a:gd name="connsiteY18" fmla="*/ 1752600 h 3124200"/>
                <a:gd name="connsiteX19" fmla="*/ 6327227 w 8422726"/>
                <a:gd name="connsiteY19" fmla="*/ 1905000 h 3124200"/>
                <a:gd name="connsiteX20" fmla="*/ 6098627 w 8422726"/>
                <a:gd name="connsiteY20" fmla="*/ 2286000 h 3124200"/>
                <a:gd name="connsiteX21" fmla="*/ 5946227 w 8422726"/>
                <a:gd name="connsiteY21" fmla="*/ 2743200 h 3124200"/>
                <a:gd name="connsiteX22" fmla="*/ 5260427 w 8422726"/>
                <a:gd name="connsiteY22" fmla="*/ 2895600 h 3124200"/>
                <a:gd name="connsiteX23" fmla="*/ 4900448 w 8422726"/>
                <a:gd name="connsiteY23" fmla="*/ 2895600 h 3124200"/>
                <a:gd name="connsiteX24" fmla="*/ 4616668 w 8422726"/>
                <a:gd name="connsiteY24" fmla="*/ 3021724 h 3124200"/>
                <a:gd name="connsiteX25" fmla="*/ 4364420 w 8422726"/>
                <a:gd name="connsiteY25" fmla="*/ 2974428 h 3124200"/>
                <a:gd name="connsiteX26" fmla="*/ 4159468 w 8422726"/>
                <a:gd name="connsiteY26" fmla="*/ 2958662 h 3124200"/>
                <a:gd name="connsiteX27" fmla="*/ 3844158 w 8422726"/>
                <a:gd name="connsiteY27" fmla="*/ 3084786 h 3124200"/>
                <a:gd name="connsiteX28" fmla="*/ 3639206 w 8422726"/>
                <a:gd name="connsiteY28" fmla="*/ 3069021 h 3124200"/>
                <a:gd name="connsiteX29" fmla="*/ 3686503 w 8422726"/>
                <a:gd name="connsiteY29" fmla="*/ 2753710 h 3124200"/>
                <a:gd name="connsiteX30" fmla="*/ 3607675 w 8422726"/>
                <a:gd name="connsiteY30" fmla="*/ 2864069 h 3124200"/>
                <a:gd name="connsiteX31" fmla="*/ 3481551 w 8422726"/>
                <a:gd name="connsiteY31" fmla="*/ 2832538 h 3124200"/>
                <a:gd name="connsiteX32" fmla="*/ 3465786 w 8422726"/>
                <a:gd name="connsiteY32" fmla="*/ 2706414 h 3124200"/>
                <a:gd name="connsiteX33" fmla="*/ 3402724 w 8422726"/>
                <a:gd name="connsiteY33" fmla="*/ 2627586 h 3124200"/>
                <a:gd name="connsiteX34" fmla="*/ 3371193 w 8422726"/>
                <a:gd name="connsiteY34" fmla="*/ 2406869 h 3124200"/>
                <a:gd name="connsiteX35" fmla="*/ 2819399 w 8422726"/>
                <a:gd name="connsiteY35" fmla="*/ 2375338 h 3124200"/>
                <a:gd name="connsiteX36" fmla="*/ 2551386 w 8422726"/>
                <a:gd name="connsiteY36" fmla="*/ 2517228 h 3124200"/>
                <a:gd name="connsiteX37" fmla="*/ 2330668 w 8422726"/>
                <a:gd name="connsiteY37" fmla="*/ 2627586 h 3124200"/>
                <a:gd name="connsiteX38" fmla="*/ 2220310 w 8422726"/>
                <a:gd name="connsiteY38" fmla="*/ 2627586 h 3124200"/>
                <a:gd name="connsiteX39" fmla="*/ 2362199 w 8422726"/>
                <a:gd name="connsiteY39" fmla="*/ 2280745 h 3124200"/>
                <a:gd name="connsiteX40" fmla="*/ 2393730 w 8422726"/>
                <a:gd name="connsiteY40" fmla="*/ 2012731 h 3124200"/>
                <a:gd name="connsiteX41" fmla="*/ 2472558 w 8422726"/>
                <a:gd name="connsiteY41" fmla="*/ 1902372 h 3124200"/>
                <a:gd name="connsiteX42" fmla="*/ 2535620 w 8422726"/>
                <a:gd name="connsiteY42" fmla="*/ 1760483 h 3124200"/>
                <a:gd name="connsiteX43" fmla="*/ 2078420 w 8422726"/>
                <a:gd name="connsiteY43" fmla="*/ 1902372 h 3124200"/>
                <a:gd name="connsiteX44" fmla="*/ 1037896 w 8422726"/>
                <a:gd name="connsiteY44" fmla="*/ 2359572 h 3124200"/>
                <a:gd name="connsiteX45" fmla="*/ 486103 w 8422726"/>
                <a:gd name="connsiteY45" fmla="*/ 2422634 h 3124200"/>
                <a:gd name="connsiteX46" fmla="*/ 170793 w 8422726"/>
                <a:gd name="connsiteY46" fmla="*/ 2454166 h 3124200"/>
                <a:gd name="connsiteX47" fmla="*/ 170793 w 8422726"/>
                <a:gd name="connsiteY47" fmla="*/ 2280745 h 3124200"/>
                <a:gd name="connsiteX0" fmla="*/ 170793 w 8435426"/>
                <a:gd name="connsiteY0" fmla="*/ 2293445 h 3136900"/>
                <a:gd name="connsiteX1" fmla="*/ 1195551 w 8435426"/>
                <a:gd name="connsiteY1" fmla="*/ 1962369 h 3136900"/>
                <a:gd name="connsiteX2" fmla="*/ 2504089 w 8435426"/>
                <a:gd name="connsiteY2" fmla="*/ 1426341 h 3136900"/>
                <a:gd name="connsiteX3" fmla="*/ 2882461 w 8435426"/>
                <a:gd name="connsiteY3" fmla="*/ 1331748 h 3136900"/>
                <a:gd name="connsiteX4" fmla="*/ 3197772 w 8435426"/>
                <a:gd name="connsiteY4" fmla="*/ 1379045 h 3136900"/>
                <a:gd name="connsiteX5" fmla="*/ 3245068 w 8435426"/>
                <a:gd name="connsiteY5" fmla="*/ 1599762 h 3136900"/>
                <a:gd name="connsiteX6" fmla="*/ 3339661 w 8435426"/>
                <a:gd name="connsiteY6" fmla="*/ 1473638 h 3136900"/>
                <a:gd name="connsiteX7" fmla="*/ 3607675 w 8435426"/>
                <a:gd name="connsiteY7" fmla="*/ 1205624 h 3136900"/>
                <a:gd name="connsiteX8" fmla="*/ 3859924 w 8435426"/>
                <a:gd name="connsiteY8" fmla="*/ 1079500 h 3136900"/>
                <a:gd name="connsiteX9" fmla="*/ 3584027 w 8435426"/>
                <a:gd name="connsiteY9" fmla="*/ 927100 h 3136900"/>
                <a:gd name="connsiteX10" fmla="*/ 3507827 w 8435426"/>
                <a:gd name="connsiteY10" fmla="*/ 774700 h 3136900"/>
                <a:gd name="connsiteX11" fmla="*/ 5260427 w 8435426"/>
                <a:gd name="connsiteY11" fmla="*/ 393700 h 3136900"/>
                <a:gd name="connsiteX12" fmla="*/ 6936827 w 8435426"/>
                <a:gd name="connsiteY12" fmla="*/ 165100 h 3136900"/>
                <a:gd name="connsiteX13" fmla="*/ 7927426 w 8435426"/>
                <a:gd name="connsiteY13" fmla="*/ 165100 h 3136900"/>
                <a:gd name="connsiteX14" fmla="*/ 8384626 w 8435426"/>
                <a:gd name="connsiteY14" fmla="*/ 317500 h 3136900"/>
                <a:gd name="connsiteX15" fmla="*/ 7622627 w 8435426"/>
                <a:gd name="connsiteY15" fmla="*/ 2070100 h 3136900"/>
                <a:gd name="connsiteX16" fmla="*/ 7470227 w 8435426"/>
                <a:gd name="connsiteY16" fmla="*/ 1765300 h 3136900"/>
                <a:gd name="connsiteX17" fmla="*/ 7241627 w 8435426"/>
                <a:gd name="connsiteY17" fmla="*/ 1689100 h 3136900"/>
                <a:gd name="connsiteX18" fmla="*/ 6860627 w 8435426"/>
                <a:gd name="connsiteY18" fmla="*/ 1765300 h 3136900"/>
                <a:gd name="connsiteX19" fmla="*/ 6327227 w 8435426"/>
                <a:gd name="connsiteY19" fmla="*/ 1917700 h 3136900"/>
                <a:gd name="connsiteX20" fmla="*/ 6098627 w 8435426"/>
                <a:gd name="connsiteY20" fmla="*/ 2298700 h 3136900"/>
                <a:gd name="connsiteX21" fmla="*/ 5946227 w 8435426"/>
                <a:gd name="connsiteY21" fmla="*/ 2755900 h 3136900"/>
                <a:gd name="connsiteX22" fmla="*/ 5260427 w 8435426"/>
                <a:gd name="connsiteY22" fmla="*/ 2908300 h 3136900"/>
                <a:gd name="connsiteX23" fmla="*/ 4900448 w 8435426"/>
                <a:gd name="connsiteY23" fmla="*/ 2908300 h 3136900"/>
                <a:gd name="connsiteX24" fmla="*/ 4616668 w 8435426"/>
                <a:gd name="connsiteY24" fmla="*/ 3034424 h 3136900"/>
                <a:gd name="connsiteX25" fmla="*/ 4364420 w 8435426"/>
                <a:gd name="connsiteY25" fmla="*/ 2987128 h 3136900"/>
                <a:gd name="connsiteX26" fmla="*/ 4159468 w 8435426"/>
                <a:gd name="connsiteY26" fmla="*/ 2971362 h 3136900"/>
                <a:gd name="connsiteX27" fmla="*/ 3844158 w 8435426"/>
                <a:gd name="connsiteY27" fmla="*/ 3097486 h 3136900"/>
                <a:gd name="connsiteX28" fmla="*/ 3639206 w 8435426"/>
                <a:gd name="connsiteY28" fmla="*/ 3081721 h 3136900"/>
                <a:gd name="connsiteX29" fmla="*/ 3686503 w 8435426"/>
                <a:gd name="connsiteY29" fmla="*/ 2766410 h 3136900"/>
                <a:gd name="connsiteX30" fmla="*/ 3607675 w 8435426"/>
                <a:gd name="connsiteY30" fmla="*/ 2876769 h 3136900"/>
                <a:gd name="connsiteX31" fmla="*/ 3481551 w 8435426"/>
                <a:gd name="connsiteY31" fmla="*/ 2845238 h 3136900"/>
                <a:gd name="connsiteX32" fmla="*/ 3465786 w 8435426"/>
                <a:gd name="connsiteY32" fmla="*/ 2719114 h 3136900"/>
                <a:gd name="connsiteX33" fmla="*/ 3402724 w 8435426"/>
                <a:gd name="connsiteY33" fmla="*/ 2640286 h 3136900"/>
                <a:gd name="connsiteX34" fmla="*/ 3371193 w 8435426"/>
                <a:gd name="connsiteY34" fmla="*/ 2419569 h 3136900"/>
                <a:gd name="connsiteX35" fmla="*/ 2819399 w 8435426"/>
                <a:gd name="connsiteY35" fmla="*/ 2388038 h 3136900"/>
                <a:gd name="connsiteX36" fmla="*/ 2551386 w 8435426"/>
                <a:gd name="connsiteY36" fmla="*/ 2529928 h 3136900"/>
                <a:gd name="connsiteX37" fmla="*/ 2330668 w 8435426"/>
                <a:gd name="connsiteY37" fmla="*/ 2640286 h 3136900"/>
                <a:gd name="connsiteX38" fmla="*/ 2220310 w 8435426"/>
                <a:gd name="connsiteY38" fmla="*/ 2640286 h 3136900"/>
                <a:gd name="connsiteX39" fmla="*/ 2362199 w 8435426"/>
                <a:gd name="connsiteY39" fmla="*/ 2293445 h 3136900"/>
                <a:gd name="connsiteX40" fmla="*/ 2393730 w 8435426"/>
                <a:gd name="connsiteY40" fmla="*/ 2025431 h 3136900"/>
                <a:gd name="connsiteX41" fmla="*/ 2472558 w 8435426"/>
                <a:gd name="connsiteY41" fmla="*/ 1915072 h 3136900"/>
                <a:gd name="connsiteX42" fmla="*/ 2535620 w 8435426"/>
                <a:gd name="connsiteY42" fmla="*/ 1773183 h 3136900"/>
                <a:gd name="connsiteX43" fmla="*/ 2078420 w 8435426"/>
                <a:gd name="connsiteY43" fmla="*/ 1915072 h 3136900"/>
                <a:gd name="connsiteX44" fmla="*/ 1037896 w 8435426"/>
                <a:gd name="connsiteY44" fmla="*/ 2372272 h 3136900"/>
                <a:gd name="connsiteX45" fmla="*/ 486103 w 8435426"/>
                <a:gd name="connsiteY45" fmla="*/ 2435334 h 3136900"/>
                <a:gd name="connsiteX46" fmla="*/ 170793 w 8435426"/>
                <a:gd name="connsiteY46" fmla="*/ 2466866 h 3136900"/>
                <a:gd name="connsiteX47" fmla="*/ 170793 w 8435426"/>
                <a:gd name="connsiteY47" fmla="*/ 2293445 h 3136900"/>
                <a:gd name="connsiteX0" fmla="*/ 170793 w 8400391"/>
                <a:gd name="connsiteY0" fmla="*/ 2222938 h 3066393"/>
                <a:gd name="connsiteX1" fmla="*/ 1195551 w 8400391"/>
                <a:gd name="connsiteY1" fmla="*/ 1891862 h 3066393"/>
                <a:gd name="connsiteX2" fmla="*/ 2504089 w 8400391"/>
                <a:gd name="connsiteY2" fmla="*/ 1355834 h 3066393"/>
                <a:gd name="connsiteX3" fmla="*/ 2882461 w 8400391"/>
                <a:gd name="connsiteY3" fmla="*/ 1261241 h 3066393"/>
                <a:gd name="connsiteX4" fmla="*/ 3197772 w 8400391"/>
                <a:gd name="connsiteY4" fmla="*/ 1308538 h 3066393"/>
                <a:gd name="connsiteX5" fmla="*/ 3245068 w 8400391"/>
                <a:gd name="connsiteY5" fmla="*/ 1529255 h 3066393"/>
                <a:gd name="connsiteX6" fmla="*/ 3339661 w 8400391"/>
                <a:gd name="connsiteY6" fmla="*/ 1403131 h 3066393"/>
                <a:gd name="connsiteX7" fmla="*/ 3607675 w 8400391"/>
                <a:gd name="connsiteY7" fmla="*/ 1135117 h 3066393"/>
                <a:gd name="connsiteX8" fmla="*/ 3859924 w 8400391"/>
                <a:gd name="connsiteY8" fmla="*/ 1008993 h 3066393"/>
                <a:gd name="connsiteX9" fmla="*/ 3584027 w 8400391"/>
                <a:gd name="connsiteY9" fmla="*/ 856593 h 3066393"/>
                <a:gd name="connsiteX10" fmla="*/ 3507827 w 8400391"/>
                <a:gd name="connsiteY10" fmla="*/ 704193 h 3066393"/>
                <a:gd name="connsiteX11" fmla="*/ 5260427 w 8400391"/>
                <a:gd name="connsiteY11" fmla="*/ 323193 h 3066393"/>
                <a:gd name="connsiteX12" fmla="*/ 6936827 w 8400391"/>
                <a:gd name="connsiteY12" fmla="*/ 94593 h 3066393"/>
                <a:gd name="connsiteX13" fmla="*/ 7927426 w 8400391"/>
                <a:gd name="connsiteY13" fmla="*/ 94593 h 3066393"/>
                <a:gd name="connsiteX14" fmla="*/ 8384626 w 8400391"/>
                <a:gd name="connsiteY14" fmla="*/ 246993 h 3066393"/>
                <a:gd name="connsiteX15" fmla="*/ 7832833 w 8400391"/>
                <a:gd name="connsiteY15" fmla="*/ 1576552 h 3066393"/>
                <a:gd name="connsiteX16" fmla="*/ 7622627 w 8400391"/>
                <a:gd name="connsiteY16" fmla="*/ 1999593 h 3066393"/>
                <a:gd name="connsiteX17" fmla="*/ 7470227 w 8400391"/>
                <a:gd name="connsiteY17" fmla="*/ 1694793 h 3066393"/>
                <a:gd name="connsiteX18" fmla="*/ 7241627 w 8400391"/>
                <a:gd name="connsiteY18" fmla="*/ 1618593 h 3066393"/>
                <a:gd name="connsiteX19" fmla="*/ 6860627 w 8400391"/>
                <a:gd name="connsiteY19" fmla="*/ 1694793 h 3066393"/>
                <a:gd name="connsiteX20" fmla="*/ 6327227 w 8400391"/>
                <a:gd name="connsiteY20" fmla="*/ 1847193 h 3066393"/>
                <a:gd name="connsiteX21" fmla="*/ 6098627 w 8400391"/>
                <a:gd name="connsiteY21" fmla="*/ 2228193 h 3066393"/>
                <a:gd name="connsiteX22" fmla="*/ 5946227 w 8400391"/>
                <a:gd name="connsiteY22" fmla="*/ 2685393 h 3066393"/>
                <a:gd name="connsiteX23" fmla="*/ 5260427 w 8400391"/>
                <a:gd name="connsiteY23" fmla="*/ 2837793 h 3066393"/>
                <a:gd name="connsiteX24" fmla="*/ 4900448 w 8400391"/>
                <a:gd name="connsiteY24" fmla="*/ 2837793 h 3066393"/>
                <a:gd name="connsiteX25" fmla="*/ 4616668 w 8400391"/>
                <a:gd name="connsiteY25" fmla="*/ 2963917 h 3066393"/>
                <a:gd name="connsiteX26" fmla="*/ 4364420 w 8400391"/>
                <a:gd name="connsiteY26" fmla="*/ 2916621 h 3066393"/>
                <a:gd name="connsiteX27" fmla="*/ 4159468 w 8400391"/>
                <a:gd name="connsiteY27" fmla="*/ 2900855 h 3066393"/>
                <a:gd name="connsiteX28" fmla="*/ 3844158 w 8400391"/>
                <a:gd name="connsiteY28" fmla="*/ 3026979 h 3066393"/>
                <a:gd name="connsiteX29" fmla="*/ 3639206 w 8400391"/>
                <a:gd name="connsiteY29" fmla="*/ 3011214 h 3066393"/>
                <a:gd name="connsiteX30" fmla="*/ 3686503 w 8400391"/>
                <a:gd name="connsiteY30" fmla="*/ 2695903 h 3066393"/>
                <a:gd name="connsiteX31" fmla="*/ 3607675 w 8400391"/>
                <a:gd name="connsiteY31" fmla="*/ 2806262 h 3066393"/>
                <a:gd name="connsiteX32" fmla="*/ 3481551 w 8400391"/>
                <a:gd name="connsiteY32" fmla="*/ 2774731 h 3066393"/>
                <a:gd name="connsiteX33" fmla="*/ 3465786 w 8400391"/>
                <a:gd name="connsiteY33" fmla="*/ 2648607 h 3066393"/>
                <a:gd name="connsiteX34" fmla="*/ 3402724 w 8400391"/>
                <a:gd name="connsiteY34" fmla="*/ 2569779 h 3066393"/>
                <a:gd name="connsiteX35" fmla="*/ 3371193 w 8400391"/>
                <a:gd name="connsiteY35" fmla="*/ 2349062 h 3066393"/>
                <a:gd name="connsiteX36" fmla="*/ 2819399 w 8400391"/>
                <a:gd name="connsiteY36" fmla="*/ 2317531 h 3066393"/>
                <a:gd name="connsiteX37" fmla="*/ 2551386 w 8400391"/>
                <a:gd name="connsiteY37" fmla="*/ 2459421 h 3066393"/>
                <a:gd name="connsiteX38" fmla="*/ 2330668 w 8400391"/>
                <a:gd name="connsiteY38" fmla="*/ 2569779 h 3066393"/>
                <a:gd name="connsiteX39" fmla="*/ 2220310 w 8400391"/>
                <a:gd name="connsiteY39" fmla="*/ 2569779 h 3066393"/>
                <a:gd name="connsiteX40" fmla="*/ 2362199 w 8400391"/>
                <a:gd name="connsiteY40" fmla="*/ 2222938 h 3066393"/>
                <a:gd name="connsiteX41" fmla="*/ 2393730 w 8400391"/>
                <a:gd name="connsiteY41" fmla="*/ 1954924 h 3066393"/>
                <a:gd name="connsiteX42" fmla="*/ 2472558 w 8400391"/>
                <a:gd name="connsiteY42" fmla="*/ 1844565 h 3066393"/>
                <a:gd name="connsiteX43" fmla="*/ 2535620 w 8400391"/>
                <a:gd name="connsiteY43" fmla="*/ 1702676 h 3066393"/>
                <a:gd name="connsiteX44" fmla="*/ 2078420 w 8400391"/>
                <a:gd name="connsiteY44" fmla="*/ 1844565 h 3066393"/>
                <a:gd name="connsiteX45" fmla="*/ 1037896 w 8400391"/>
                <a:gd name="connsiteY45" fmla="*/ 2301765 h 3066393"/>
                <a:gd name="connsiteX46" fmla="*/ 486103 w 8400391"/>
                <a:gd name="connsiteY46" fmla="*/ 2364827 h 3066393"/>
                <a:gd name="connsiteX47" fmla="*/ 170793 w 8400391"/>
                <a:gd name="connsiteY47" fmla="*/ 2396359 h 3066393"/>
                <a:gd name="connsiteX48" fmla="*/ 170793 w 8400391"/>
                <a:gd name="connsiteY48" fmla="*/ 2222938 h 3066393"/>
                <a:gd name="connsiteX0" fmla="*/ 170793 w 8400391"/>
                <a:gd name="connsiteY0" fmla="*/ 2222938 h 3066393"/>
                <a:gd name="connsiteX1" fmla="*/ 1195551 w 8400391"/>
                <a:gd name="connsiteY1" fmla="*/ 1891862 h 3066393"/>
                <a:gd name="connsiteX2" fmla="*/ 2504089 w 8400391"/>
                <a:gd name="connsiteY2" fmla="*/ 1355834 h 3066393"/>
                <a:gd name="connsiteX3" fmla="*/ 2882461 w 8400391"/>
                <a:gd name="connsiteY3" fmla="*/ 1261241 h 3066393"/>
                <a:gd name="connsiteX4" fmla="*/ 3197772 w 8400391"/>
                <a:gd name="connsiteY4" fmla="*/ 1308538 h 3066393"/>
                <a:gd name="connsiteX5" fmla="*/ 3245068 w 8400391"/>
                <a:gd name="connsiteY5" fmla="*/ 1529255 h 3066393"/>
                <a:gd name="connsiteX6" fmla="*/ 3339661 w 8400391"/>
                <a:gd name="connsiteY6" fmla="*/ 1403131 h 3066393"/>
                <a:gd name="connsiteX7" fmla="*/ 3607675 w 8400391"/>
                <a:gd name="connsiteY7" fmla="*/ 1135117 h 3066393"/>
                <a:gd name="connsiteX8" fmla="*/ 3859924 w 8400391"/>
                <a:gd name="connsiteY8" fmla="*/ 1008993 h 3066393"/>
                <a:gd name="connsiteX9" fmla="*/ 3584027 w 8400391"/>
                <a:gd name="connsiteY9" fmla="*/ 856593 h 3066393"/>
                <a:gd name="connsiteX10" fmla="*/ 3507827 w 8400391"/>
                <a:gd name="connsiteY10" fmla="*/ 704193 h 3066393"/>
                <a:gd name="connsiteX11" fmla="*/ 5260427 w 8400391"/>
                <a:gd name="connsiteY11" fmla="*/ 323193 h 3066393"/>
                <a:gd name="connsiteX12" fmla="*/ 6936827 w 8400391"/>
                <a:gd name="connsiteY12" fmla="*/ 94593 h 3066393"/>
                <a:gd name="connsiteX13" fmla="*/ 7927426 w 8400391"/>
                <a:gd name="connsiteY13" fmla="*/ 94593 h 3066393"/>
                <a:gd name="connsiteX14" fmla="*/ 8384626 w 8400391"/>
                <a:gd name="connsiteY14" fmla="*/ 246993 h 3066393"/>
                <a:gd name="connsiteX15" fmla="*/ 7832833 w 8400391"/>
                <a:gd name="connsiteY15" fmla="*/ 1576552 h 3066393"/>
                <a:gd name="connsiteX16" fmla="*/ 7974724 w 8400391"/>
                <a:gd name="connsiteY16" fmla="*/ 1261241 h 3066393"/>
                <a:gd name="connsiteX17" fmla="*/ 7622627 w 8400391"/>
                <a:gd name="connsiteY17" fmla="*/ 1999593 h 3066393"/>
                <a:gd name="connsiteX18" fmla="*/ 7470227 w 8400391"/>
                <a:gd name="connsiteY18" fmla="*/ 1694793 h 3066393"/>
                <a:gd name="connsiteX19" fmla="*/ 7241627 w 8400391"/>
                <a:gd name="connsiteY19" fmla="*/ 1618593 h 3066393"/>
                <a:gd name="connsiteX20" fmla="*/ 6860627 w 8400391"/>
                <a:gd name="connsiteY20" fmla="*/ 1694793 h 3066393"/>
                <a:gd name="connsiteX21" fmla="*/ 6327227 w 8400391"/>
                <a:gd name="connsiteY21" fmla="*/ 1847193 h 3066393"/>
                <a:gd name="connsiteX22" fmla="*/ 6098627 w 8400391"/>
                <a:gd name="connsiteY22" fmla="*/ 2228193 h 3066393"/>
                <a:gd name="connsiteX23" fmla="*/ 5946227 w 8400391"/>
                <a:gd name="connsiteY23" fmla="*/ 2685393 h 3066393"/>
                <a:gd name="connsiteX24" fmla="*/ 5260427 w 8400391"/>
                <a:gd name="connsiteY24" fmla="*/ 2837793 h 3066393"/>
                <a:gd name="connsiteX25" fmla="*/ 4900448 w 8400391"/>
                <a:gd name="connsiteY25" fmla="*/ 2837793 h 3066393"/>
                <a:gd name="connsiteX26" fmla="*/ 4616668 w 8400391"/>
                <a:gd name="connsiteY26" fmla="*/ 2963917 h 3066393"/>
                <a:gd name="connsiteX27" fmla="*/ 4364420 w 8400391"/>
                <a:gd name="connsiteY27" fmla="*/ 2916621 h 3066393"/>
                <a:gd name="connsiteX28" fmla="*/ 4159468 w 8400391"/>
                <a:gd name="connsiteY28" fmla="*/ 2900855 h 3066393"/>
                <a:gd name="connsiteX29" fmla="*/ 3844158 w 8400391"/>
                <a:gd name="connsiteY29" fmla="*/ 3026979 h 3066393"/>
                <a:gd name="connsiteX30" fmla="*/ 3639206 w 8400391"/>
                <a:gd name="connsiteY30" fmla="*/ 3011214 h 3066393"/>
                <a:gd name="connsiteX31" fmla="*/ 3686503 w 8400391"/>
                <a:gd name="connsiteY31" fmla="*/ 2695903 h 3066393"/>
                <a:gd name="connsiteX32" fmla="*/ 3607675 w 8400391"/>
                <a:gd name="connsiteY32" fmla="*/ 2806262 h 3066393"/>
                <a:gd name="connsiteX33" fmla="*/ 3481551 w 8400391"/>
                <a:gd name="connsiteY33" fmla="*/ 2774731 h 3066393"/>
                <a:gd name="connsiteX34" fmla="*/ 3465786 w 8400391"/>
                <a:gd name="connsiteY34" fmla="*/ 2648607 h 3066393"/>
                <a:gd name="connsiteX35" fmla="*/ 3402724 w 8400391"/>
                <a:gd name="connsiteY35" fmla="*/ 2569779 h 3066393"/>
                <a:gd name="connsiteX36" fmla="*/ 3371193 w 8400391"/>
                <a:gd name="connsiteY36" fmla="*/ 2349062 h 3066393"/>
                <a:gd name="connsiteX37" fmla="*/ 2819399 w 8400391"/>
                <a:gd name="connsiteY37" fmla="*/ 2317531 h 3066393"/>
                <a:gd name="connsiteX38" fmla="*/ 2551386 w 8400391"/>
                <a:gd name="connsiteY38" fmla="*/ 2459421 h 3066393"/>
                <a:gd name="connsiteX39" fmla="*/ 2330668 w 8400391"/>
                <a:gd name="connsiteY39" fmla="*/ 2569779 h 3066393"/>
                <a:gd name="connsiteX40" fmla="*/ 2220310 w 8400391"/>
                <a:gd name="connsiteY40" fmla="*/ 2569779 h 3066393"/>
                <a:gd name="connsiteX41" fmla="*/ 2362199 w 8400391"/>
                <a:gd name="connsiteY41" fmla="*/ 2222938 h 3066393"/>
                <a:gd name="connsiteX42" fmla="*/ 2393730 w 8400391"/>
                <a:gd name="connsiteY42" fmla="*/ 1954924 h 3066393"/>
                <a:gd name="connsiteX43" fmla="*/ 2472558 w 8400391"/>
                <a:gd name="connsiteY43" fmla="*/ 1844565 h 3066393"/>
                <a:gd name="connsiteX44" fmla="*/ 2535620 w 8400391"/>
                <a:gd name="connsiteY44" fmla="*/ 1702676 h 3066393"/>
                <a:gd name="connsiteX45" fmla="*/ 2078420 w 8400391"/>
                <a:gd name="connsiteY45" fmla="*/ 1844565 h 3066393"/>
                <a:gd name="connsiteX46" fmla="*/ 1037896 w 8400391"/>
                <a:gd name="connsiteY46" fmla="*/ 2301765 h 3066393"/>
                <a:gd name="connsiteX47" fmla="*/ 486103 w 8400391"/>
                <a:gd name="connsiteY47" fmla="*/ 2364827 h 3066393"/>
                <a:gd name="connsiteX48" fmla="*/ 170793 w 8400391"/>
                <a:gd name="connsiteY48" fmla="*/ 2396359 h 3066393"/>
                <a:gd name="connsiteX49" fmla="*/ 170793 w 8400391"/>
                <a:gd name="connsiteY49" fmla="*/ 2222938 h 3066393"/>
                <a:gd name="connsiteX0" fmla="*/ 170793 w 8460826"/>
                <a:gd name="connsiteY0" fmla="*/ 2293445 h 3136900"/>
                <a:gd name="connsiteX1" fmla="*/ 1195551 w 8460826"/>
                <a:gd name="connsiteY1" fmla="*/ 1962369 h 3136900"/>
                <a:gd name="connsiteX2" fmla="*/ 2504089 w 8460826"/>
                <a:gd name="connsiteY2" fmla="*/ 1426341 h 3136900"/>
                <a:gd name="connsiteX3" fmla="*/ 2882461 w 8460826"/>
                <a:gd name="connsiteY3" fmla="*/ 1331748 h 3136900"/>
                <a:gd name="connsiteX4" fmla="*/ 3197772 w 8460826"/>
                <a:gd name="connsiteY4" fmla="*/ 1379045 h 3136900"/>
                <a:gd name="connsiteX5" fmla="*/ 3245068 w 8460826"/>
                <a:gd name="connsiteY5" fmla="*/ 1599762 h 3136900"/>
                <a:gd name="connsiteX6" fmla="*/ 3339661 w 8460826"/>
                <a:gd name="connsiteY6" fmla="*/ 1473638 h 3136900"/>
                <a:gd name="connsiteX7" fmla="*/ 3607675 w 8460826"/>
                <a:gd name="connsiteY7" fmla="*/ 1205624 h 3136900"/>
                <a:gd name="connsiteX8" fmla="*/ 3859924 w 8460826"/>
                <a:gd name="connsiteY8" fmla="*/ 1079500 h 3136900"/>
                <a:gd name="connsiteX9" fmla="*/ 3584027 w 8460826"/>
                <a:gd name="connsiteY9" fmla="*/ 927100 h 3136900"/>
                <a:gd name="connsiteX10" fmla="*/ 3507827 w 8460826"/>
                <a:gd name="connsiteY10" fmla="*/ 774700 h 3136900"/>
                <a:gd name="connsiteX11" fmla="*/ 5260427 w 8460826"/>
                <a:gd name="connsiteY11" fmla="*/ 393700 h 3136900"/>
                <a:gd name="connsiteX12" fmla="*/ 6936827 w 8460826"/>
                <a:gd name="connsiteY12" fmla="*/ 165100 h 3136900"/>
                <a:gd name="connsiteX13" fmla="*/ 7927426 w 8460826"/>
                <a:gd name="connsiteY13" fmla="*/ 165100 h 3136900"/>
                <a:gd name="connsiteX14" fmla="*/ 8384626 w 8460826"/>
                <a:gd name="connsiteY14" fmla="*/ 317500 h 3136900"/>
                <a:gd name="connsiteX15" fmla="*/ 8384627 w 8460826"/>
                <a:gd name="connsiteY15" fmla="*/ 2070100 h 3136900"/>
                <a:gd name="connsiteX16" fmla="*/ 7974724 w 8460826"/>
                <a:gd name="connsiteY16" fmla="*/ 1331748 h 3136900"/>
                <a:gd name="connsiteX17" fmla="*/ 7622627 w 8460826"/>
                <a:gd name="connsiteY17" fmla="*/ 2070100 h 3136900"/>
                <a:gd name="connsiteX18" fmla="*/ 7470227 w 8460826"/>
                <a:gd name="connsiteY18" fmla="*/ 1765300 h 3136900"/>
                <a:gd name="connsiteX19" fmla="*/ 7241627 w 8460826"/>
                <a:gd name="connsiteY19" fmla="*/ 1689100 h 3136900"/>
                <a:gd name="connsiteX20" fmla="*/ 6860627 w 8460826"/>
                <a:gd name="connsiteY20" fmla="*/ 1765300 h 3136900"/>
                <a:gd name="connsiteX21" fmla="*/ 6327227 w 8460826"/>
                <a:gd name="connsiteY21" fmla="*/ 1917700 h 3136900"/>
                <a:gd name="connsiteX22" fmla="*/ 6098627 w 8460826"/>
                <a:gd name="connsiteY22" fmla="*/ 2298700 h 3136900"/>
                <a:gd name="connsiteX23" fmla="*/ 5946227 w 8460826"/>
                <a:gd name="connsiteY23" fmla="*/ 2755900 h 3136900"/>
                <a:gd name="connsiteX24" fmla="*/ 5260427 w 8460826"/>
                <a:gd name="connsiteY24" fmla="*/ 2908300 h 3136900"/>
                <a:gd name="connsiteX25" fmla="*/ 4900448 w 8460826"/>
                <a:gd name="connsiteY25" fmla="*/ 2908300 h 3136900"/>
                <a:gd name="connsiteX26" fmla="*/ 4616668 w 8460826"/>
                <a:gd name="connsiteY26" fmla="*/ 3034424 h 3136900"/>
                <a:gd name="connsiteX27" fmla="*/ 4364420 w 8460826"/>
                <a:gd name="connsiteY27" fmla="*/ 2987128 h 3136900"/>
                <a:gd name="connsiteX28" fmla="*/ 4159468 w 8460826"/>
                <a:gd name="connsiteY28" fmla="*/ 2971362 h 3136900"/>
                <a:gd name="connsiteX29" fmla="*/ 3844158 w 8460826"/>
                <a:gd name="connsiteY29" fmla="*/ 3097486 h 3136900"/>
                <a:gd name="connsiteX30" fmla="*/ 3639206 w 8460826"/>
                <a:gd name="connsiteY30" fmla="*/ 3081721 h 3136900"/>
                <a:gd name="connsiteX31" fmla="*/ 3686503 w 8460826"/>
                <a:gd name="connsiteY31" fmla="*/ 2766410 h 3136900"/>
                <a:gd name="connsiteX32" fmla="*/ 3607675 w 8460826"/>
                <a:gd name="connsiteY32" fmla="*/ 2876769 h 3136900"/>
                <a:gd name="connsiteX33" fmla="*/ 3481551 w 8460826"/>
                <a:gd name="connsiteY33" fmla="*/ 2845238 h 3136900"/>
                <a:gd name="connsiteX34" fmla="*/ 3465786 w 8460826"/>
                <a:gd name="connsiteY34" fmla="*/ 2719114 h 3136900"/>
                <a:gd name="connsiteX35" fmla="*/ 3402724 w 8460826"/>
                <a:gd name="connsiteY35" fmla="*/ 2640286 h 3136900"/>
                <a:gd name="connsiteX36" fmla="*/ 3371193 w 8460826"/>
                <a:gd name="connsiteY36" fmla="*/ 2419569 h 3136900"/>
                <a:gd name="connsiteX37" fmla="*/ 2819399 w 8460826"/>
                <a:gd name="connsiteY37" fmla="*/ 2388038 h 3136900"/>
                <a:gd name="connsiteX38" fmla="*/ 2551386 w 8460826"/>
                <a:gd name="connsiteY38" fmla="*/ 2529928 h 3136900"/>
                <a:gd name="connsiteX39" fmla="*/ 2330668 w 8460826"/>
                <a:gd name="connsiteY39" fmla="*/ 2640286 h 3136900"/>
                <a:gd name="connsiteX40" fmla="*/ 2220310 w 8460826"/>
                <a:gd name="connsiteY40" fmla="*/ 2640286 h 3136900"/>
                <a:gd name="connsiteX41" fmla="*/ 2362199 w 8460826"/>
                <a:gd name="connsiteY41" fmla="*/ 2293445 h 3136900"/>
                <a:gd name="connsiteX42" fmla="*/ 2393730 w 8460826"/>
                <a:gd name="connsiteY42" fmla="*/ 2025431 h 3136900"/>
                <a:gd name="connsiteX43" fmla="*/ 2472558 w 8460826"/>
                <a:gd name="connsiteY43" fmla="*/ 1915072 h 3136900"/>
                <a:gd name="connsiteX44" fmla="*/ 2535620 w 8460826"/>
                <a:gd name="connsiteY44" fmla="*/ 1773183 h 3136900"/>
                <a:gd name="connsiteX45" fmla="*/ 2078420 w 8460826"/>
                <a:gd name="connsiteY45" fmla="*/ 1915072 h 3136900"/>
                <a:gd name="connsiteX46" fmla="*/ 1037896 w 8460826"/>
                <a:gd name="connsiteY46" fmla="*/ 2372272 h 3136900"/>
                <a:gd name="connsiteX47" fmla="*/ 486103 w 8460826"/>
                <a:gd name="connsiteY47" fmla="*/ 2435334 h 3136900"/>
                <a:gd name="connsiteX48" fmla="*/ 170793 w 8460826"/>
                <a:gd name="connsiteY48" fmla="*/ 2466866 h 3136900"/>
                <a:gd name="connsiteX49" fmla="*/ 170793 w 8460826"/>
                <a:gd name="connsiteY49" fmla="*/ 2293445 h 3136900"/>
                <a:gd name="connsiteX0" fmla="*/ 170793 w 8460827"/>
                <a:gd name="connsiteY0" fmla="*/ 2293445 h 3136900"/>
                <a:gd name="connsiteX1" fmla="*/ 1195551 w 8460827"/>
                <a:gd name="connsiteY1" fmla="*/ 1962369 h 3136900"/>
                <a:gd name="connsiteX2" fmla="*/ 2504089 w 8460827"/>
                <a:gd name="connsiteY2" fmla="*/ 1426341 h 3136900"/>
                <a:gd name="connsiteX3" fmla="*/ 2882461 w 8460827"/>
                <a:gd name="connsiteY3" fmla="*/ 1331748 h 3136900"/>
                <a:gd name="connsiteX4" fmla="*/ 3197772 w 8460827"/>
                <a:gd name="connsiteY4" fmla="*/ 1379045 h 3136900"/>
                <a:gd name="connsiteX5" fmla="*/ 3245068 w 8460827"/>
                <a:gd name="connsiteY5" fmla="*/ 1599762 h 3136900"/>
                <a:gd name="connsiteX6" fmla="*/ 3339661 w 8460827"/>
                <a:gd name="connsiteY6" fmla="*/ 1473638 h 3136900"/>
                <a:gd name="connsiteX7" fmla="*/ 3607675 w 8460827"/>
                <a:gd name="connsiteY7" fmla="*/ 1205624 h 3136900"/>
                <a:gd name="connsiteX8" fmla="*/ 3859924 w 8460827"/>
                <a:gd name="connsiteY8" fmla="*/ 1079500 h 3136900"/>
                <a:gd name="connsiteX9" fmla="*/ 3584027 w 8460827"/>
                <a:gd name="connsiteY9" fmla="*/ 927100 h 3136900"/>
                <a:gd name="connsiteX10" fmla="*/ 3507827 w 8460827"/>
                <a:gd name="connsiteY10" fmla="*/ 774700 h 3136900"/>
                <a:gd name="connsiteX11" fmla="*/ 5260427 w 8460827"/>
                <a:gd name="connsiteY11" fmla="*/ 393700 h 3136900"/>
                <a:gd name="connsiteX12" fmla="*/ 6936827 w 8460827"/>
                <a:gd name="connsiteY12" fmla="*/ 165100 h 3136900"/>
                <a:gd name="connsiteX13" fmla="*/ 7927426 w 8460827"/>
                <a:gd name="connsiteY13" fmla="*/ 165100 h 3136900"/>
                <a:gd name="connsiteX14" fmla="*/ 8384626 w 8460827"/>
                <a:gd name="connsiteY14" fmla="*/ 317500 h 3136900"/>
                <a:gd name="connsiteX15" fmla="*/ 8384627 w 8460827"/>
                <a:gd name="connsiteY15" fmla="*/ 2070100 h 3136900"/>
                <a:gd name="connsiteX16" fmla="*/ 7927426 w 8460827"/>
                <a:gd name="connsiteY16" fmla="*/ 2146300 h 3136900"/>
                <a:gd name="connsiteX17" fmla="*/ 7622627 w 8460827"/>
                <a:gd name="connsiteY17" fmla="*/ 2070100 h 3136900"/>
                <a:gd name="connsiteX18" fmla="*/ 7470227 w 8460827"/>
                <a:gd name="connsiteY18" fmla="*/ 1765300 h 3136900"/>
                <a:gd name="connsiteX19" fmla="*/ 7241627 w 8460827"/>
                <a:gd name="connsiteY19" fmla="*/ 1689100 h 3136900"/>
                <a:gd name="connsiteX20" fmla="*/ 6860627 w 8460827"/>
                <a:gd name="connsiteY20" fmla="*/ 1765300 h 3136900"/>
                <a:gd name="connsiteX21" fmla="*/ 6327227 w 8460827"/>
                <a:gd name="connsiteY21" fmla="*/ 1917700 h 3136900"/>
                <a:gd name="connsiteX22" fmla="*/ 6098627 w 8460827"/>
                <a:gd name="connsiteY22" fmla="*/ 2298700 h 3136900"/>
                <a:gd name="connsiteX23" fmla="*/ 5946227 w 8460827"/>
                <a:gd name="connsiteY23" fmla="*/ 2755900 h 3136900"/>
                <a:gd name="connsiteX24" fmla="*/ 5260427 w 8460827"/>
                <a:gd name="connsiteY24" fmla="*/ 2908300 h 3136900"/>
                <a:gd name="connsiteX25" fmla="*/ 4900448 w 8460827"/>
                <a:gd name="connsiteY25" fmla="*/ 2908300 h 3136900"/>
                <a:gd name="connsiteX26" fmla="*/ 4616668 w 8460827"/>
                <a:gd name="connsiteY26" fmla="*/ 3034424 h 3136900"/>
                <a:gd name="connsiteX27" fmla="*/ 4364420 w 8460827"/>
                <a:gd name="connsiteY27" fmla="*/ 2987128 h 3136900"/>
                <a:gd name="connsiteX28" fmla="*/ 4159468 w 8460827"/>
                <a:gd name="connsiteY28" fmla="*/ 2971362 h 3136900"/>
                <a:gd name="connsiteX29" fmla="*/ 3844158 w 8460827"/>
                <a:gd name="connsiteY29" fmla="*/ 3097486 h 3136900"/>
                <a:gd name="connsiteX30" fmla="*/ 3639206 w 8460827"/>
                <a:gd name="connsiteY30" fmla="*/ 3081721 h 3136900"/>
                <a:gd name="connsiteX31" fmla="*/ 3686503 w 8460827"/>
                <a:gd name="connsiteY31" fmla="*/ 2766410 h 3136900"/>
                <a:gd name="connsiteX32" fmla="*/ 3607675 w 8460827"/>
                <a:gd name="connsiteY32" fmla="*/ 2876769 h 3136900"/>
                <a:gd name="connsiteX33" fmla="*/ 3481551 w 8460827"/>
                <a:gd name="connsiteY33" fmla="*/ 2845238 h 3136900"/>
                <a:gd name="connsiteX34" fmla="*/ 3465786 w 8460827"/>
                <a:gd name="connsiteY34" fmla="*/ 2719114 h 3136900"/>
                <a:gd name="connsiteX35" fmla="*/ 3402724 w 8460827"/>
                <a:gd name="connsiteY35" fmla="*/ 2640286 h 3136900"/>
                <a:gd name="connsiteX36" fmla="*/ 3371193 w 8460827"/>
                <a:gd name="connsiteY36" fmla="*/ 2419569 h 3136900"/>
                <a:gd name="connsiteX37" fmla="*/ 2819399 w 8460827"/>
                <a:gd name="connsiteY37" fmla="*/ 2388038 h 3136900"/>
                <a:gd name="connsiteX38" fmla="*/ 2551386 w 8460827"/>
                <a:gd name="connsiteY38" fmla="*/ 2529928 h 3136900"/>
                <a:gd name="connsiteX39" fmla="*/ 2330668 w 8460827"/>
                <a:gd name="connsiteY39" fmla="*/ 2640286 h 3136900"/>
                <a:gd name="connsiteX40" fmla="*/ 2220310 w 8460827"/>
                <a:gd name="connsiteY40" fmla="*/ 2640286 h 3136900"/>
                <a:gd name="connsiteX41" fmla="*/ 2362199 w 8460827"/>
                <a:gd name="connsiteY41" fmla="*/ 2293445 h 3136900"/>
                <a:gd name="connsiteX42" fmla="*/ 2393730 w 8460827"/>
                <a:gd name="connsiteY42" fmla="*/ 2025431 h 3136900"/>
                <a:gd name="connsiteX43" fmla="*/ 2472558 w 8460827"/>
                <a:gd name="connsiteY43" fmla="*/ 1915072 h 3136900"/>
                <a:gd name="connsiteX44" fmla="*/ 2535620 w 8460827"/>
                <a:gd name="connsiteY44" fmla="*/ 1773183 h 3136900"/>
                <a:gd name="connsiteX45" fmla="*/ 2078420 w 8460827"/>
                <a:gd name="connsiteY45" fmla="*/ 1915072 h 3136900"/>
                <a:gd name="connsiteX46" fmla="*/ 1037896 w 8460827"/>
                <a:gd name="connsiteY46" fmla="*/ 2372272 h 3136900"/>
                <a:gd name="connsiteX47" fmla="*/ 486103 w 8460827"/>
                <a:gd name="connsiteY47" fmla="*/ 2435334 h 3136900"/>
                <a:gd name="connsiteX48" fmla="*/ 170793 w 8460827"/>
                <a:gd name="connsiteY48" fmla="*/ 2466866 h 3136900"/>
                <a:gd name="connsiteX49" fmla="*/ 170793 w 8460827"/>
                <a:gd name="connsiteY49" fmla="*/ 2293445 h 3136900"/>
                <a:gd name="connsiteX0" fmla="*/ 170793 w 11585027"/>
                <a:gd name="connsiteY0" fmla="*/ 2227828 h 3071283"/>
                <a:gd name="connsiteX1" fmla="*/ 1195551 w 11585027"/>
                <a:gd name="connsiteY1" fmla="*/ 1896752 h 3071283"/>
                <a:gd name="connsiteX2" fmla="*/ 2504089 w 11585027"/>
                <a:gd name="connsiteY2" fmla="*/ 1360724 h 3071283"/>
                <a:gd name="connsiteX3" fmla="*/ 2882461 w 11585027"/>
                <a:gd name="connsiteY3" fmla="*/ 1266131 h 3071283"/>
                <a:gd name="connsiteX4" fmla="*/ 3197772 w 11585027"/>
                <a:gd name="connsiteY4" fmla="*/ 1313428 h 3071283"/>
                <a:gd name="connsiteX5" fmla="*/ 3245068 w 11585027"/>
                <a:gd name="connsiteY5" fmla="*/ 1534145 h 3071283"/>
                <a:gd name="connsiteX6" fmla="*/ 3339661 w 11585027"/>
                <a:gd name="connsiteY6" fmla="*/ 1408021 h 3071283"/>
                <a:gd name="connsiteX7" fmla="*/ 3607675 w 11585027"/>
                <a:gd name="connsiteY7" fmla="*/ 1140007 h 3071283"/>
                <a:gd name="connsiteX8" fmla="*/ 3859924 w 11585027"/>
                <a:gd name="connsiteY8" fmla="*/ 1013883 h 3071283"/>
                <a:gd name="connsiteX9" fmla="*/ 3584027 w 11585027"/>
                <a:gd name="connsiteY9" fmla="*/ 861483 h 3071283"/>
                <a:gd name="connsiteX10" fmla="*/ 3507827 w 11585027"/>
                <a:gd name="connsiteY10" fmla="*/ 709083 h 3071283"/>
                <a:gd name="connsiteX11" fmla="*/ 5260427 w 11585027"/>
                <a:gd name="connsiteY11" fmla="*/ 328083 h 3071283"/>
                <a:gd name="connsiteX12" fmla="*/ 6936827 w 11585027"/>
                <a:gd name="connsiteY12" fmla="*/ 99483 h 3071283"/>
                <a:gd name="connsiteX13" fmla="*/ 7927426 w 11585027"/>
                <a:gd name="connsiteY13" fmla="*/ 99483 h 3071283"/>
                <a:gd name="connsiteX14" fmla="*/ 11508827 w 11585027"/>
                <a:gd name="connsiteY14" fmla="*/ 696383 h 3071283"/>
                <a:gd name="connsiteX15" fmla="*/ 8384627 w 11585027"/>
                <a:gd name="connsiteY15" fmla="*/ 2004483 h 3071283"/>
                <a:gd name="connsiteX16" fmla="*/ 7927426 w 11585027"/>
                <a:gd name="connsiteY16" fmla="*/ 2080683 h 3071283"/>
                <a:gd name="connsiteX17" fmla="*/ 7622627 w 11585027"/>
                <a:gd name="connsiteY17" fmla="*/ 2004483 h 3071283"/>
                <a:gd name="connsiteX18" fmla="*/ 7470227 w 11585027"/>
                <a:gd name="connsiteY18" fmla="*/ 1699683 h 3071283"/>
                <a:gd name="connsiteX19" fmla="*/ 7241627 w 11585027"/>
                <a:gd name="connsiteY19" fmla="*/ 1623483 h 3071283"/>
                <a:gd name="connsiteX20" fmla="*/ 6860627 w 11585027"/>
                <a:gd name="connsiteY20" fmla="*/ 1699683 h 3071283"/>
                <a:gd name="connsiteX21" fmla="*/ 6327227 w 11585027"/>
                <a:gd name="connsiteY21" fmla="*/ 1852083 h 3071283"/>
                <a:gd name="connsiteX22" fmla="*/ 6098627 w 11585027"/>
                <a:gd name="connsiteY22" fmla="*/ 2233083 h 3071283"/>
                <a:gd name="connsiteX23" fmla="*/ 5946227 w 11585027"/>
                <a:gd name="connsiteY23" fmla="*/ 2690283 h 3071283"/>
                <a:gd name="connsiteX24" fmla="*/ 5260427 w 11585027"/>
                <a:gd name="connsiteY24" fmla="*/ 2842683 h 3071283"/>
                <a:gd name="connsiteX25" fmla="*/ 4900448 w 11585027"/>
                <a:gd name="connsiteY25" fmla="*/ 2842683 h 3071283"/>
                <a:gd name="connsiteX26" fmla="*/ 4616668 w 11585027"/>
                <a:gd name="connsiteY26" fmla="*/ 2968807 h 3071283"/>
                <a:gd name="connsiteX27" fmla="*/ 4364420 w 11585027"/>
                <a:gd name="connsiteY27" fmla="*/ 2921511 h 3071283"/>
                <a:gd name="connsiteX28" fmla="*/ 4159468 w 11585027"/>
                <a:gd name="connsiteY28" fmla="*/ 2905745 h 3071283"/>
                <a:gd name="connsiteX29" fmla="*/ 3844158 w 11585027"/>
                <a:gd name="connsiteY29" fmla="*/ 3031869 h 3071283"/>
                <a:gd name="connsiteX30" fmla="*/ 3639206 w 11585027"/>
                <a:gd name="connsiteY30" fmla="*/ 3016104 h 3071283"/>
                <a:gd name="connsiteX31" fmla="*/ 3686503 w 11585027"/>
                <a:gd name="connsiteY31" fmla="*/ 2700793 h 3071283"/>
                <a:gd name="connsiteX32" fmla="*/ 3607675 w 11585027"/>
                <a:gd name="connsiteY32" fmla="*/ 2811152 h 3071283"/>
                <a:gd name="connsiteX33" fmla="*/ 3481551 w 11585027"/>
                <a:gd name="connsiteY33" fmla="*/ 2779621 h 3071283"/>
                <a:gd name="connsiteX34" fmla="*/ 3465786 w 11585027"/>
                <a:gd name="connsiteY34" fmla="*/ 2653497 h 3071283"/>
                <a:gd name="connsiteX35" fmla="*/ 3402724 w 11585027"/>
                <a:gd name="connsiteY35" fmla="*/ 2574669 h 3071283"/>
                <a:gd name="connsiteX36" fmla="*/ 3371193 w 11585027"/>
                <a:gd name="connsiteY36" fmla="*/ 2353952 h 3071283"/>
                <a:gd name="connsiteX37" fmla="*/ 2819399 w 11585027"/>
                <a:gd name="connsiteY37" fmla="*/ 2322421 h 3071283"/>
                <a:gd name="connsiteX38" fmla="*/ 2551386 w 11585027"/>
                <a:gd name="connsiteY38" fmla="*/ 2464311 h 3071283"/>
                <a:gd name="connsiteX39" fmla="*/ 2330668 w 11585027"/>
                <a:gd name="connsiteY39" fmla="*/ 2574669 h 3071283"/>
                <a:gd name="connsiteX40" fmla="*/ 2220310 w 11585027"/>
                <a:gd name="connsiteY40" fmla="*/ 2574669 h 3071283"/>
                <a:gd name="connsiteX41" fmla="*/ 2362199 w 11585027"/>
                <a:gd name="connsiteY41" fmla="*/ 2227828 h 3071283"/>
                <a:gd name="connsiteX42" fmla="*/ 2393730 w 11585027"/>
                <a:gd name="connsiteY42" fmla="*/ 1959814 h 3071283"/>
                <a:gd name="connsiteX43" fmla="*/ 2472558 w 11585027"/>
                <a:gd name="connsiteY43" fmla="*/ 1849455 h 3071283"/>
                <a:gd name="connsiteX44" fmla="*/ 2535620 w 11585027"/>
                <a:gd name="connsiteY44" fmla="*/ 1707566 h 3071283"/>
                <a:gd name="connsiteX45" fmla="*/ 2078420 w 11585027"/>
                <a:gd name="connsiteY45" fmla="*/ 1849455 h 3071283"/>
                <a:gd name="connsiteX46" fmla="*/ 1037896 w 11585027"/>
                <a:gd name="connsiteY46" fmla="*/ 2306655 h 3071283"/>
                <a:gd name="connsiteX47" fmla="*/ 486103 w 11585027"/>
                <a:gd name="connsiteY47" fmla="*/ 2369717 h 3071283"/>
                <a:gd name="connsiteX48" fmla="*/ 170793 w 11585027"/>
                <a:gd name="connsiteY48" fmla="*/ 2401249 h 3071283"/>
                <a:gd name="connsiteX49" fmla="*/ 170793 w 11585027"/>
                <a:gd name="connsiteY49" fmla="*/ 2227828 h 3071283"/>
                <a:gd name="connsiteX0" fmla="*/ 170793 w 11889827"/>
                <a:gd name="connsiteY0" fmla="*/ 2227828 h 3071283"/>
                <a:gd name="connsiteX1" fmla="*/ 1195551 w 11889827"/>
                <a:gd name="connsiteY1" fmla="*/ 1896752 h 3071283"/>
                <a:gd name="connsiteX2" fmla="*/ 2504089 w 11889827"/>
                <a:gd name="connsiteY2" fmla="*/ 1360724 h 3071283"/>
                <a:gd name="connsiteX3" fmla="*/ 2882461 w 11889827"/>
                <a:gd name="connsiteY3" fmla="*/ 1266131 h 3071283"/>
                <a:gd name="connsiteX4" fmla="*/ 3197772 w 11889827"/>
                <a:gd name="connsiteY4" fmla="*/ 1313428 h 3071283"/>
                <a:gd name="connsiteX5" fmla="*/ 3245068 w 11889827"/>
                <a:gd name="connsiteY5" fmla="*/ 1534145 h 3071283"/>
                <a:gd name="connsiteX6" fmla="*/ 3339661 w 11889827"/>
                <a:gd name="connsiteY6" fmla="*/ 1408021 h 3071283"/>
                <a:gd name="connsiteX7" fmla="*/ 3607675 w 11889827"/>
                <a:gd name="connsiteY7" fmla="*/ 1140007 h 3071283"/>
                <a:gd name="connsiteX8" fmla="*/ 3859924 w 11889827"/>
                <a:gd name="connsiteY8" fmla="*/ 1013883 h 3071283"/>
                <a:gd name="connsiteX9" fmla="*/ 3584027 w 11889827"/>
                <a:gd name="connsiteY9" fmla="*/ 861483 h 3071283"/>
                <a:gd name="connsiteX10" fmla="*/ 3507827 w 11889827"/>
                <a:gd name="connsiteY10" fmla="*/ 709083 h 3071283"/>
                <a:gd name="connsiteX11" fmla="*/ 5260427 w 11889827"/>
                <a:gd name="connsiteY11" fmla="*/ 328083 h 3071283"/>
                <a:gd name="connsiteX12" fmla="*/ 6936827 w 11889827"/>
                <a:gd name="connsiteY12" fmla="*/ 99483 h 3071283"/>
                <a:gd name="connsiteX13" fmla="*/ 7927426 w 11889827"/>
                <a:gd name="connsiteY13" fmla="*/ 99483 h 3071283"/>
                <a:gd name="connsiteX14" fmla="*/ 11508827 w 11889827"/>
                <a:gd name="connsiteY14" fmla="*/ 696383 h 3071283"/>
                <a:gd name="connsiteX15" fmla="*/ 10213427 w 11889827"/>
                <a:gd name="connsiteY15" fmla="*/ 1305983 h 3071283"/>
                <a:gd name="connsiteX16" fmla="*/ 7927426 w 11889827"/>
                <a:gd name="connsiteY16" fmla="*/ 2080683 h 3071283"/>
                <a:gd name="connsiteX17" fmla="*/ 7622627 w 11889827"/>
                <a:gd name="connsiteY17" fmla="*/ 2004483 h 3071283"/>
                <a:gd name="connsiteX18" fmla="*/ 7470227 w 11889827"/>
                <a:gd name="connsiteY18" fmla="*/ 1699683 h 3071283"/>
                <a:gd name="connsiteX19" fmla="*/ 7241627 w 11889827"/>
                <a:gd name="connsiteY19" fmla="*/ 1623483 h 3071283"/>
                <a:gd name="connsiteX20" fmla="*/ 6860627 w 11889827"/>
                <a:gd name="connsiteY20" fmla="*/ 1699683 h 3071283"/>
                <a:gd name="connsiteX21" fmla="*/ 6327227 w 11889827"/>
                <a:gd name="connsiteY21" fmla="*/ 1852083 h 3071283"/>
                <a:gd name="connsiteX22" fmla="*/ 6098627 w 11889827"/>
                <a:gd name="connsiteY22" fmla="*/ 2233083 h 3071283"/>
                <a:gd name="connsiteX23" fmla="*/ 5946227 w 11889827"/>
                <a:gd name="connsiteY23" fmla="*/ 2690283 h 3071283"/>
                <a:gd name="connsiteX24" fmla="*/ 5260427 w 11889827"/>
                <a:gd name="connsiteY24" fmla="*/ 2842683 h 3071283"/>
                <a:gd name="connsiteX25" fmla="*/ 4900448 w 11889827"/>
                <a:gd name="connsiteY25" fmla="*/ 2842683 h 3071283"/>
                <a:gd name="connsiteX26" fmla="*/ 4616668 w 11889827"/>
                <a:gd name="connsiteY26" fmla="*/ 2968807 h 3071283"/>
                <a:gd name="connsiteX27" fmla="*/ 4364420 w 11889827"/>
                <a:gd name="connsiteY27" fmla="*/ 2921511 h 3071283"/>
                <a:gd name="connsiteX28" fmla="*/ 4159468 w 11889827"/>
                <a:gd name="connsiteY28" fmla="*/ 2905745 h 3071283"/>
                <a:gd name="connsiteX29" fmla="*/ 3844158 w 11889827"/>
                <a:gd name="connsiteY29" fmla="*/ 3031869 h 3071283"/>
                <a:gd name="connsiteX30" fmla="*/ 3639206 w 11889827"/>
                <a:gd name="connsiteY30" fmla="*/ 3016104 h 3071283"/>
                <a:gd name="connsiteX31" fmla="*/ 3686503 w 11889827"/>
                <a:gd name="connsiteY31" fmla="*/ 2700793 h 3071283"/>
                <a:gd name="connsiteX32" fmla="*/ 3607675 w 11889827"/>
                <a:gd name="connsiteY32" fmla="*/ 2811152 h 3071283"/>
                <a:gd name="connsiteX33" fmla="*/ 3481551 w 11889827"/>
                <a:gd name="connsiteY33" fmla="*/ 2779621 h 3071283"/>
                <a:gd name="connsiteX34" fmla="*/ 3465786 w 11889827"/>
                <a:gd name="connsiteY34" fmla="*/ 2653497 h 3071283"/>
                <a:gd name="connsiteX35" fmla="*/ 3402724 w 11889827"/>
                <a:gd name="connsiteY35" fmla="*/ 2574669 h 3071283"/>
                <a:gd name="connsiteX36" fmla="*/ 3371193 w 11889827"/>
                <a:gd name="connsiteY36" fmla="*/ 2353952 h 3071283"/>
                <a:gd name="connsiteX37" fmla="*/ 2819399 w 11889827"/>
                <a:gd name="connsiteY37" fmla="*/ 2322421 h 3071283"/>
                <a:gd name="connsiteX38" fmla="*/ 2551386 w 11889827"/>
                <a:gd name="connsiteY38" fmla="*/ 2464311 h 3071283"/>
                <a:gd name="connsiteX39" fmla="*/ 2330668 w 11889827"/>
                <a:gd name="connsiteY39" fmla="*/ 2574669 h 3071283"/>
                <a:gd name="connsiteX40" fmla="*/ 2220310 w 11889827"/>
                <a:gd name="connsiteY40" fmla="*/ 2574669 h 3071283"/>
                <a:gd name="connsiteX41" fmla="*/ 2362199 w 11889827"/>
                <a:gd name="connsiteY41" fmla="*/ 2227828 h 3071283"/>
                <a:gd name="connsiteX42" fmla="*/ 2393730 w 11889827"/>
                <a:gd name="connsiteY42" fmla="*/ 1959814 h 3071283"/>
                <a:gd name="connsiteX43" fmla="*/ 2472558 w 11889827"/>
                <a:gd name="connsiteY43" fmla="*/ 1849455 h 3071283"/>
                <a:gd name="connsiteX44" fmla="*/ 2535620 w 11889827"/>
                <a:gd name="connsiteY44" fmla="*/ 1707566 h 3071283"/>
                <a:gd name="connsiteX45" fmla="*/ 2078420 w 11889827"/>
                <a:gd name="connsiteY45" fmla="*/ 1849455 h 3071283"/>
                <a:gd name="connsiteX46" fmla="*/ 1037896 w 11889827"/>
                <a:gd name="connsiteY46" fmla="*/ 2306655 h 3071283"/>
                <a:gd name="connsiteX47" fmla="*/ 486103 w 11889827"/>
                <a:gd name="connsiteY47" fmla="*/ 2369717 h 3071283"/>
                <a:gd name="connsiteX48" fmla="*/ 170793 w 11889827"/>
                <a:gd name="connsiteY48" fmla="*/ 2401249 h 3071283"/>
                <a:gd name="connsiteX49" fmla="*/ 170793 w 11889827"/>
                <a:gd name="connsiteY49" fmla="*/ 2227828 h 3071283"/>
                <a:gd name="connsiteX0" fmla="*/ 170793 w 11889827"/>
                <a:gd name="connsiteY0" fmla="*/ 2227828 h 3071283"/>
                <a:gd name="connsiteX1" fmla="*/ 1195551 w 11889827"/>
                <a:gd name="connsiteY1" fmla="*/ 1896752 h 3071283"/>
                <a:gd name="connsiteX2" fmla="*/ 2504089 w 11889827"/>
                <a:gd name="connsiteY2" fmla="*/ 1360724 h 3071283"/>
                <a:gd name="connsiteX3" fmla="*/ 2882461 w 11889827"/>
                <a:gd name="connsiteY3" fmla="*/ 1266131 h 3071283"/>
                <a:gd name="connsiteX4" fmla="*/ 3197772 w 11889827"/>
                <a:gd name="connsiteY4" fmla="*/ 1313428 h 3071283"/>
                <a:gd name="connsiteX5" fmla="*/ 3245068 w 11889827"/>
                <a:gd name="connsiteY5" fmla="*/ 1534145 h 3071283"/>
                <a:gd name="connsiteX6" fmla="*/ 3339661 w 11889827"/>
                <a:gd name="connsiteY6" fmla="*/ 1408021 h 3071283"/>
                <a:gd name="connsiteX7" fmla="*/ 3607675 w 11889827"/>
                <a:gd name="connsiteY7" fmla="*/ 1140007 h 3071283"/>
                <a:gd name="connsiteX8" fmla="*/ 3859924 w 11889827"/>
                <a:gd name="connsiteY8" fmla="*/ 1013883 h 3071283"/>
                <a:gd name="connsiteX9" fmla="*/ 3584027 w 11889827"/>
                <a:gd name="connsiteY9" fmla="*/ 861483 h 3071283"/>
                <a:gd name="connsiteX10" fmla="*/ 3507827 w 11889827"/>
                <a:gd name="connsiteY10" fmla="*/ 709083 h 3071283"/>
                <a:gd name="connsiteX11" fmla="*/ 5260427 w 11889827"/>
                <a:gd name="connsiteY11" fmla="*/ 328083 h 3071283"/>
                <a:gd name="connsiteX12" fmla="*/ 6936827 w 11889827"/>
                <a:gd name="connsiteY12" fmla="*/ 99483 h 3071283"/>
                <a:gd name="connsiteX13" fmla="*/ 7927426 w 11889827"/>
                <a:gd name="connsiteY13" fmla="*/ 99483 h 3071283"/>
                <a:gd name="connsiteX14" fmla="*/ 11508827 w 11889827"/>
                <a:gd name="connsiteY14" fmla="*/ 696383 h 3071283"/>
                <a:gd name="connsiteX15" fmla="*/ 10213427 w 11889827"/>
                <a:gd name="connsiteY15" fmla="*/ 1305983 h 3071283"/>
                <a:gd name="connsiteX16" fmla="*/ 9070427 w 11889827"/>
                <a:gd name="connsiteY16" fmla="*/ 1458383 h 3071283"/>
                <a:gd name="connsiteX17" fmla="*/ 7622627 w 11889827"/>
                <a:gd name="connsiteY17" fmla="*/ 2004483 h 3071283"/>
                <a:gd name="connsiteX18" fmla="*/ 7470227 w 11889827"/>
                <a:gd name="connsiteY18" fmla="*/ 1699683 h 3071283"/>
                <a:gd name="connsiteX19" fmla="*/ 7241627 w 11889827"/>
                <a:gd name="connsiteY19" fmla="*/ 1623483 h 3071283"/>
                <a:gd name="connsiteX20" fmla="*/ 6860627 w 11889827"/>
                <a:gd name="connsiteY20" fmla="*/ 1699683 h 3071283"/>
                <a:gd name="connsiteX21" fmla="*/ 6327227 w 11889827"/>
                <a:gd name="connsiteY21" fmla="*/ 1852083 h 3071283"/>
                <a:gd name="connsiteX22" fmla="*/ 6098627 w 11889827"/>
                <a:gd name="connsiteY22" fmla="*/ 2233083 h 3071283"/>
                <a:gd name="connsiteX23" fmla="*/ 5946227 w 11889827"/>
                <a:gd name="connsiteY23" fmla="*/ 2690283 h 3071283"/>
                <a:gd name="connsiteX24" fmla="*/ 5260427 w 11889827"/>
                <a:gd name="connsiteY24" fmla="*/ 2842683 h 3071283"/>
                <a:gd name="connsiteX25" fmla="*/ 4900448 w 11889827"/>
                <a:gd name="connsiteY25" fmla="*/ 2842683 h 3071283"/>
                <a:gd name="connsiteX26" fmla="*/ 4616668 w 11889827"/>
                <a:gd name="connsiteY26" fmla="*/ 2968807 h 3071283"/>
                <a:gd name="connsiteX27" fmla="*/ 4364420 w 11889827"/>
                <a:gd name="connsiteY27" fmla="*/ 2921511 h 3071283"/>
                <a:gd name="connsiteX28" fmla="*/ 4159468 w 11889827"/>
                <a:gd name="connsiteY28" fmla="*/ 2905745 h 3071283"/>
                <a:gd name="connsiteX29" fmla="*/ 3844158 w 11889827"/>
                <a:gd name="connsiteY29" fmla="*/ 3031869 h 3071283"/>
                <a:gd name="connsiteX30" fmla="*/ 3639206 w 11889827"/>
                <a:gd name="connsiteY30" fmla="*/ 3016104 h 3071283"/>
                <a:gd name="connsiteX31" fmla="*/ 3686503 w 11889827"/>
                <a:gd name="connsiteY31" fmla="*/ 2700793 h 3071283"/>
                <a:gd name="connsiteX32" fmla="*/ 3607675 w 11889827"/>
                <a:gd name="connsiteY32" fmla="*/ 2811152 h 3071283"/>
                <a:gd name="connsiteX33" fmla="*/ 3481551 w 11889827"/>
                <a:gd name="connsiteY33" fmla="*/ 2779621 h 3071283"/>
                <a:gd name="connsiteX34" fmla="*/ 3465786 w 11889827"/>
                <a:gd name="connsiteY34" fmla="*/ 2653497 h 3071283"/>
                <a:gd name="connsiteX35" fmla="*/ 3402724 w 11889827"/>
                <a:gd name="connsiteY35" fmla="*/ 2574669 h 3071283"/>
                <a:gd name="connsiteX36" fmla="*/ 3371193 w 11889827"/>
                <a:gd name="connsiteY36" fmla="*/ 2353952 h 3071283"/>
                <a:gd name="connsiteX37" fmla="*/ 2819399 w 11889827"/>
                <a:gd name="connsiteY37" fmla="*/ 2322421 h 3071283"/>
                <a:gd name="connsiteX38" fmla="*/ 2551386 w 11889827"/>
                <a:gd name="connsiteY38" fmla="*/ 2464311 h 3071283"/>
                <a:gd name="connsiteX39" fmla="*/ 2330668 w 11889827"/>
                <a:gd name="connsiteY39" fmla="*/ 2574669 h 3071283"/>
                <a:gd name="connsiteX40" fmla="*/ 2220310 w 11889827"/>
                <a:gd name="connsiteY40" fmla="*/ 2574669 h 3071283"/>
                <a:gd name="connsiteX41" fmla="*/ 2362199 w 11889827"/>
                <a:gd name="connsiteY41" fmla="*/ 2227828 h 3071283"/>
                <a:gd name="connsiteX42" fmla="*/ 2393730 w 11889827"/>
                <a:gd name="connsiteY42" fmla="*/ 1959814 h 3071283"/>
                <a:gd name="connsiteX43" fmla="*/ 2472558 w 11889827"/>
                <a:gd name="connsiteY43" fmla="*/ 1849455 h 3071283"/>
                <a:gd name="connsiteX44" fmla="*/ 2535620 w 11889827"/>
                <a:gd name="connsiteY44" fmla="*/ 1707566 h 3071283"/>
                <a:gd name="connsiteX45" fmla="*/ 2078420 w 11889827"/>
                <a:gd name="connsiteY45" fmla="*/ 1849455 h 3071283"/>
                <a:gd name="connsiteX46" fmla="*/ 1037896 w 11889827"/>
                <a:gd name="connsiteY46" fmla="*/ 2306655 h 3071283"/>
                <a:gd name="connsiteX47" fmla="*/ 486103 w 11889827"/>
                <a:gd name="connsiteY47" fmla="*/ 2369717 h 3071283"/>
                <a:gd name="connsiteX48" fmla="*/ 170793 w 11889827"/>
                <a:gd name="connsiteY48" fmla="*/ 2401249 h 3071283"/>
                <a:gd name="connsiteX49" fmla="*/ 170793 w 11889827"/>
                <a:gd name="connsiteY49" fmla="*/ 2227828 h 3071283"/>
                <a:gd name="connsiteX0" fmla="*/ 170793 w 11889827"/>
                <a:gd name="connsiteY0" fmla="*/ 2227828 h 3071283"/>
                <a:gd name="connsiteX1" fmla="*/ 1195551 w 11889827"/>
                <a:gd name="connsiteY1" fmla="*/ 1896752 h 3071283"/>
                <a:gd name="connsiteX2" fmla="*/ 2504089 w 11889827"/>
                <a:gd name="connsiteY2" fmla="*/ 1360724 h 3071283"/>
                <a:gd name="connsiteX3" fmla="*/ 2882461 w 11889827"/>
                <a:gd name="connsiteY3" fmla="*/ 1266131 h 3071283"/>
                <a:gd name="connsiteX4" fmla="*/ 3197772 w 11889827"/>
                <a:gd name="connsiteY4" fmla="*/ 1313428 h 3071283"/>
                <a:gd name="connsiteX5" fmla="*/ 3245068 w 11889827"/>
                <a:gd name="connsiteY5" fmla="*/ 1534145 h 3071283"/>
                <a:gd name="connsiteX6" fmla="*/ 3339661 w 11889827"/>
                <a:gd name="connsiteY6" fmla="*/ 1408021 h 3071283"/>
                <a:gd name="connsiteX7" fmla="*/ 3607675 w 11889827"/>
                <a:gd name="connsiteY7" fmla="*/ 1140007 h 3071283"/>
                <a:gd name="connsiteX8" fmla="*/ 3859924 w 11889827"/>
                <a:gd name="connsiteY8" fmla="*/ 1013883 h 3071283"/>
                <a:gd name="connsiteX9" fmla="*/ 3584027 w 11889827"/>
                <a:gd name="connsiteY9" fmla="*/ 861483 h 3071283"/>
                <a:gd name="connsiteX10" fmla="*/ 3507827 w 11889827"/>
                <a:gd name="connsiteY10" fmla="*/ 709083 h 3071283"/>
                <a:gd name="connsiteX11" fmla="*/ 5260427 w 11889827"/>
                <a:gd name="connsiteY11" fmla="*/ 328083 h 3071283"/>
                <a:gd name="connsiteX12" fmla="*/ 6936827 w 11889827"/>
                <a:gd name="connsiteY12" fmla="*/ 99483 h 3071283"/>
                <a:gd name="connsiteX13" fmla="*/ 7927426 w 11889827"/>
                <a:gd name="connsiteY13" fmla="*/ 99483 h 3071283"/>
                <a:gd name="connsiteX14" fmla="*/ 11508827 w 11889827"/>
                <a:gd name="connsiteY14" fmla="*/ 696383 h 3071283"/>
                <a:gd name="connsiteX15" fmla="*/ 10213427 w 11889827"/>
                <a:gd name="connsiteY15" fmla="*/ 1305983 h 3071283"/>
                <a:gd name="connsiteX16" fmla="*/ 9070427 w 11889827"/>
                <a:gd name="connsiteY16" fmla="*/ 1763183 h 3071283"/>
                <a:gd name="connsiteX17" fmla="*/ 7622627 w 11889827"/>
                <a:gd name="connsiteY17" fmla="*/ 2004483 h 3071283"/>
                <a:gd name="connsiteX18" fmla="*/ 7470227 w 11889827"/>
                <a:gd name="connsiteY18" fmla="*/ 1699683 h 3071283"/>
                <a:gd name="connsiteX19" fmla="*/ 7241627 w 11889827"/>
                <a:gd name="connsiteY19" fmla="*/ 1623483 h 3071283"/>
                <a:gd name="connsiteX20" fmla="*/ 6860627 w 11889827"/>
                <a:gd name="connsiteY20" fmla="*/ 1699683 h 3071283"/>
                <a:gd name="connsiteX21" fmla="*/ 6327227 w 11889827"/>
                <a:gd name="connsiteY21" fmla="*/ 1852083 h 3071283"/>
                <a:gd name="connsiteX22" fmla="*/ 6098627 w 11889827"/>
                <a:gd name="connsiteY22" fmla="*/ 2233083 h 3071283"/>
                <a:gd name="connsiteX23" fmla="*/ 5946227 w 11889827"/>
                <a:gd name="connsiteY23" fmla="*/ 2690283 h 3071283"/>
                <a:gd name="connsiteX24" fmla="*/ 5260427 w 11889827"/>
                <a:gd name="connsiteY24" fmla="*/ 2842683 h 3071283"/>
                <a:gd name="connsiteX25" fmla="*/ 4900448 w 11889827"/>
                <a:gd name="connsiteY25" fmla="*/ 2842683 h 3071283"/>
                <a:gd name="connsiteX26" fmla="*/ 4616668 w 11889827"/>
                <a:gd name="connsiteY26" fmla="*/ 2968807 h 3071283"/>
                <a:gd name="connsiteX27" fmla="*/ 4364420 w 11889827"/>
                <a:gd name="connsiteY27" fmla="*/ 2921511 h 3071283"/>
                <a:gd name="connsiteX28" fmla="*/ 4159468 w 11889827"/>
                <a:gd name="connsiteY28" fmla="*/ 2905745 h 3071283"/>
                <a:gd name="connsiteX29" fmla="*/ 3844158 w 11889827"/>
                <a:gd name="connsiteY29" fmla="*/ 3031869 h 3071283"/>
                <a:gd name="connsiteX30" fmla="*/ 3639206 w 11889827"/>
                <a:gd name="connsiteY30" fmla="*/ 3016104 h 3071283"/>
                <a:gd name="connsiteX31" fmla="*/ 3686503 w 11889827"/>
                <a:gd name="connsiteY31" fmla="*/ 2700793 h 3071283"/>
                <a:gd name="connsiteX32" fmla="*/ 3607675 w 11889827"/>
                <a:gd name="connsiteY32" fmla="*/ 2811152 h 3071283"/>
                <a:gd name="connsiteX33" fmla="*/ 3481551 w 11889827"/>
                <a:gd name="connsiteY33" fmla="*/ 2779621 h 3071283"/>
                <a:gd name="connsiteX34" fmla="*/ 3465786 w 11889827"/>
                <a:gd name="connsiteY34" fmla="*/ 2653497 h 3071283"/>
                <a:gd name="connsiteX35" fmla="*/ 3402724 w 11889827"/>
                <a:gd name="connsiteY35" fmla="*/ 2574669 h 3071283"/>
                <a:gd name="connsiteX36" fmla="*/ 3371193 w 11889827"/>
                <a:gd name="connsiteY36" fmla="*/ 2353952 h 3071283"/>
                <a:gd name="connsiteX37" fmla="*/ 2819399 w 11889827"/>
                <a:gd name="connsiteY37" fmla="*/ 2322421 h 3071283"/>
                <a:gd name="connsiteX38" fmla="*/ 2551386 w 11889827"/>
                <a:gd name="connsiteY38" fmla="*/ 2464311 h 3071283"/>
                <a:gd name="connsiteX39" fmla="*/ 2330668 w 11889827"/>
                <a:gd name="connsiteY39" fmla="*/ 2574669 h 3071283"/>
                <a:gd name="connsiteX40" fmla="*/ 2220310 w 11889827"/>
                <a:gd name="connsiteY40" fmla="*/ 2574669 h 3071283"/>
                <a:gd name="connsiteX41" fmla="*/ 2362199 w 11889827"/>
                <a:gd name="connsiteY41" fmla="*/ 2227828 h 3071283"/>
                <a:gd name="connsiteX42" fmla="*/ 2393730 w 11889827"/>
                <a:gd name="connsiteY42" fmla="*/ 1959814 h 3071283"/>
                <a:gd name="connsiteX43" fmla="*/ 2472558 w 11889827"/>
                <a:gd name="connsiteY43" fmla="*/ 1849455 h 3071283"/>
                <a:gd name="connsiteX44" fmla="*/ 2535620 w 11889827"/>
                <a:gd name="connsiteY44" fmla="*/ 1707566 h 3071283"/>
                <a:gd name="connsiteX45" fmla="*/ 2078420 w 11889827"/>
                <a:gd name="connsiteY45" fmla="*/ 1849455 h 3071283"/>
                <a:gd name="connsiteX46" fmla="*/ 1037896 w 11889827"/>
                <a:gd name="connsiteY46" fmla="*/ 2306655 h 3071283"/>
                <a:gd name="connsiteX47" fmla="*/ 486103 w 11889827"/>
                <a:gd name="connsiteY47" fmla="*/ 2369717 h 3071283"/>
                <a:gd name="connsiteX48" fmla="*/ 170793 w 11889827"/>
                <a:gd name="connsiteY48" fmla="*/ 2401249 h 3071283"/>
                <a:gd name="connsiteX49" fmla="*/ 170793 w 11889827"/>
                <a:gd name="connsiteY49" fmla="*/ 2227828 h 3071283"/>
                <a:gd name="connsiteX0" fmla="*/ 170793 w 12039600"/>
                <a:gd name="connsiteY0" fmla="*/ 2175264 h 3018719"/>
                <a:gd name="connsiteX1" fmla="*/ 1195551 w 12039600"/>
                <a:gd name="connsiteY1" fmla="*/ 1844188 h 3018719"/>
                <a:gd name="connsiteX2" fmla="*/ 2504089 w 12039600"/>
                <a:gd name="connsiteY2" fmla="*/ 1308160 h 3018719"/>
                <a:gd name="connsiteX3" fmla="*/ 2882461 w 12039600"/>
                <a:gd name="connsiteY3" fmla="*/ 1213567 h 3018719"/>
                <a:gd name="connsiteX4" fmla="*/ 3197772 w 12039600"/>
                <a:gd name="connsiteY4" fmla="*/ 1260864 h 3018719"/>
                <a:gd name="connsiteX5" fmla="*/ 3245068 w 12039600"/>
                <a:gd name="connsiteY5" fmla="*/ 1481581 h 3018719"/>
                <a:gd name="connsiteX6" fmla="*/ 3339661 w 12039600"/>
                <a:gd name="connsiteY6" fmla="*/ 1355457 h 3018719"/>
                <a:gd name="connsiteX7" fmla="*/ 3607675 w 12039600"/>
                <a:gd name="connsiteY7" fmla="*/ 1087443 h 3018719"/>
                <a:gd name="connsiteX8" fmla="*/ 3859924 w 12039600"/>
                <a:gd name="connsiteY8" fmla="*/ 961319 h 3018719"/>
                <a:gd name="connsiteX9" fmla="*/ 3584027 w 12039600"/>
                <a:gd name="connsiteY9" fmla="*/ 808919 h 3018719"/>
                <a:gd name="connsiteX10" fmla="*/ 3507827 w 12039600"/>
                <a:gd name="connsiteY10" fmla="*/ 656519 h 3018719"/>
                <a:gd name="connsiteX11" fmla="*/ 5260427 w 12039600"/>
                <a:gd name="connsiteY11" fmla="*/ 275519 h 3018719"/>
                <a:gd name="connsiteX12" fmla="*/ 6936827 w 12039600"/>
                <a:gd name="connsiteY12" fmla="*/ 46919 h 3018719"/>
                <a:gd name="connsiteX13" fmla="*/ 7927426 w 12039600"/>
                <a:gd name="connsiteY13" fmla="*/ 46919 h 3018719"/>
                <a:gd name="connsiteX14" fmla="*/ 11658600 w 12039600"/>
                <a:gd name="connsiteY14" fmla="*/ 328436 h 3018719"/>
                <a:gd name="connsiteX15" fmla="*/ 10213427 w 12039600"/>
                <a:gd name="connsiteY15" fmla="*/ 1253419 h 3018719"/>
                <a:gd name="connsiteX16" fmla="*/ 9070427 w 12039600"/>
                <a:gd name="connsiteY16" fmla="*/ 1710619 h 3018719"/>
                <a:gd name="connsiteX17" fmla="*/ 7622627 w 12039600"/>
                <a:gd name="connsiteY17" fmla="*/ 1951919 h 3018719"/>
                <a:gd name="connsiteX18" fmla="*/ 7470227 w 12039600"/>
                <a:gd name="connsiteY18" fmla="*/ 1647119 h 3018719"/>
                <a:gd name="connsiteX19" fmla="*/ 7241627 w 12039600"/>
                <a:gd name="connsiteY19" fmla="*/ 1570919 h 3018719"/>
                <a:gd name="connsiteX20" fmla="*/ 6860627 w 12039600"/>
                <a:gd name="connsiteY20" fmla="*/ 1647119 h 3018719"/>
                <a:gd name="connsiteX21" fmla="*/ 6327227 w 12039600"/>
                <a:gd name="connsiteY21" fmla="*/ 1799519 h 3018719"/>
                <a:gd name="connsiteX22" fmla="*/ 6098627 w 12039600"/>
                <a:gd name="connsiteY22" fmla="*/ 2180519 h 3018719"/>
                <a:gd name="connsiteX23" fmla="*/ 5946227 w 12039600"/>
                <a:gd name="connsiteY23" fmla="*/ 2637719 h 3018719"/>
                <a:gd name="connsiteX24" fmla="*/ 5260427 w 12039600"/>
                <a:gd name="connsiteY24" fmla="*/ 2790119 h 3018719"/>
                <a:gd name="connsiteX25" fmla="*/ 4900448 w 12039600"/>
                <a:gd name="connsiteY25" fmla="*/ 2790119 h 3018719"/>
                <a:gd name="connsiteX26" fmla="*/ 4616668 w 12039600"/>
                <a:gd name="connsiteY26" fmla="*/ 2916243 h 3018719"/>
                <a:gd name="connsiteX27" fmla="*/ 4364420 w 12039600"/>
                <a:gd name="connsiteY27" fmla="*/ 2868947 h 3018719"/>
                <a:gd name="connsiteX28" fmla="*/ 4159468 w 12039600"/>
                <a:gd name="connsiteY28" fmla="*/ 2853181 h 3018719"/>
                <a:gd name="connsiteX29" fmla="*/ 3844158 w 12039600"/>
                <a:gd name="connsiteY29" fmla="*/ 2979305 h 3018719"/>
                <a:gd name="connsiteX30" fmla="*/ 3639206 w 12039600"/>
                <a:gd name="connsiteY30" fmla="*/ 2963540 h 3018719"/>
                <a:gd name="connsiteX31" fmla="*/ 3686503 w 12039600"/>
                <a:gd name="connsiteY31" fmla="*/ 2648229 h 3018719"/>
                <a:gd name="connsiteX32" fmla="*/ 3607675 w 12039600"/>
                <a:gd name="connsiteY32" fmla="*/ 2758588 h 3018719"/>
                <a:gd name="connsiteX33" fmla="*/ 3481551 w 12039600"/>
                <a:gd name="connsiteY33" fmla="*/ 2727057 h 3018719"/>
                <a:gd name="connsiteX34" fmla="*/ 3465786 w 12039600"/>
                <a:gd name="connsiteY34" fmla="*/ 2600933 h 3018719"/>
                <a:gd name="connsiteX35" fmla="*/ 3402724 w 12039600"/>
                <a:gd name="connsiteY35" fmla="*/ 2522105 h 3018719"/>
                <a:gd name="connsiteX36" fmla="*/ 3371193 w 12039600"/>
                <a:gd name="connsiteY36" fmla="*/ 2301388 h 3018719"/>
                <a:gd name="connsiteX37" fmla="*/ 2819399 w 12039600"/>
                <a:gd name="connsiteY37" fmla="*/ 2269857 h 3018719"/>
                <a:gd name="connsiteX38" fmla="*/ 2551386 w 12039600"/>
                <a:gd name="connsiteY38" fmla="*/ 2411747 h 3018719"/>
                <a:gd name="connsiteX39" fmla="*/ 2330668 w 12039600"/>
                <a:gd name="connsiteY39" fmla="*/ 2522105 h 3018719"/>
                <a:gd name="connsiteX40" fmla="*/ 2220310 w 12039600"/>
                <a:gd name="connsiteY40" fmla="*/ 2522105 h 3018719"/>
                <a:gd name="connsiteX41" fmla="*/ 2362199 w 12039600"/>
                <a:gd name="connsiteY41" fmla="*/ 2175264 h 3018719"/>
                <a:gd name="connsiteX42" fmla="*/ 2393730 w 12039600"/>
                <a:gd name="connsiteY42" fmla="*/ 1907250 h 3018719"/>
                <a:gd name="connsiteX43" fmla="*/ 2472558 w 12039600"/>
                <a:gd name="connsiteY43" fmla="*/ 1796891 h 3018719"/>
                <a:gd name="connsiteX44" fmla="*/ 2535620 w 12039600"/>
                <a:gd name="connsiteY44" fmla="*/ 1655002 h 3018719"/>
                <a:gd name="connsiteX45" fmla="*/ 2078420 w 12039600"/>
                <a:gd name="connsiteY45" fmla="*/ 1796891 h 3018719"/>
                <a:gd name="connsiteX46" fmla="*/ 1037896 w 12039600"/>
                <a:gd name="connsiteY46" fmla="*/ 2254091 h 3018719"/>
                <a:gd name="connsiteX47" fmla="*/ 486103 w 12039600"/>
                <a:gd name="connsiteY47" fmla="*/ 2317153 h 3018719"/>
                <a:gd name="connsiteX48" fmla="*/ 170793 w 12039600"/>
                <a:gd name="connsiteY48" fmla="*/ 2348685 h 3018719"/>
                <a:gd name="connsiteX49" fmla="*/ 170793 w 12039600"/>
                <a:gd name="connsiteY49" fmla="*/ 2175264 h 3018719"/>
                <a:gd name="connsiteX0" fmla="*/ 170793 w 12166162"/>
                <a:gd name="connsiteY0" fmla="*/ 2175264 h 3018719"/>
                <a:gd name="connsiteX1" fmla="*/ 1195551 w 12166162"/>
                <a:gd name="connsiteY1" fmla="*/ 1844188 h 3018719"/>
                <a:gd name="connsiteX2" fmla="*/ 2504089 w 12166162"/>
                <a:gd name="connsiteY2" fmla="*/ 1308160 h 3018719"/>
                <a:gd name="connsiteX3" fmla="*/ 2882461 w 12166162"/>
                <a:gd name="connsiteY3" fmla="*/ 1213567 h 3018719"/>
                <a:gd name="connsiteX4" fmla="*/ 3197772 w 12166162"/>
                <a:gd name="connsiteY4" fmla="*/ 1260864 h 3018719"/>
                <a:gd name="connsiteX5" fmla="*/ 3245068 w 12166162"/>
                <a:gd name="connsiteY5" fmla="*/ 1481581 h 3018719"/>
                <a:gd name="connsiteX6" fmla="*/ 3339661 w 12166162"/>
                <a:gd name="connsiteY6" fmla="*/ 1355457 h 3018719"/>
                <a:gd name="connsiteX7" fmla="*/ 3607675 w 12166162"/>
                <a:gd name="connsiteY7" fmla="*/ 1087443 h 3018719"/>
                <a:gd name="connsiteX8" fmla="*/ 3859924 w 12166162"/>
                <a:gd name="connsiteY8" fmla="*/ 961319 h 3018719"/>
                <a:gd name="connsiteX9" fmla="*/ 3584027 w 12166162"/>
                <a:gd name="connsiteY9" fmla="*/ 808919 h 3018719"/>
                <a:gd name="connsiteX10" fmla="*/ 3507827 w 12166162"/>
                <a:gd name="connsiteY10" fmla="*/ 656519 h 3018719"/>
                <a:gd name="connsiteX11" fmla="*/ 5260427 w 12166162"/>
                <a:gd name="connsiteY11" fmla="*/ 275519 h 3018719"/>
                <a:gd name="connsiteX12" fmla="*/ 6936827 w 12166162"/>
                <a:gd name="connsiteY12" fmla="*/ 46919 h 3018719"/>
                <a:gd name="connsiteX13" fmla="*/ 7927426 w 12166162"/>
                <a:gd name="connsiteY13" fmla="*/ 46919 h 3018719"/>
                <a:gd name="connsiteX14" fmla="*/ 11658600 w 12166162"/>
                <a:gd name="connsiteY14" fmla="*/ 328436 h 3018719"/>
                <a:gd name="connsiteX15" fmla="*/ 10972799 w 12166162"/>
                <a:gd name="connsiteY15" fmla="*/ 1090436 h 3018719"/>
                <a:gd name="connsiteX16" fmla="*/ 9070427 w 12166162"/>
                <a:gd name="connsiteY16" fmla="*/ 1710619 h 3018719"/>
                <a:gd name="connsiteX17" fmla="*/ 7622627 w 12166162"/>
                <a:gd name="connsiteY17" fmla="*/ 1951919 h 3018719"/>
                <a:gd name="connsiteX18" fmla="*/ 7470227 w 12166162"/>
                <a:gd name="connsiteY18" fmla="*/ 1647119 h 3018719"/>
                <a:gd name="connsiteX19" fmla="*/ 7241627 w 12166162"/>
                <a:gd name="connsiteY19" fmla="*/ 1570919 h 3018719"/>
                <a:gd name="connsiteX20" fmla="*/ 6860627 w 12166162"/>
                <a:gd name="connsiteY20" fmla="*/ 1647119 h 3018719"/>
                <a:gd name="connsiteX21" fmla="*/ 6327227 w 12166162"/>
                <a:gd name="connsiteY21" fmla="*/ 1799519 h 3018719"/>
                <a:gd name="connsiteX22" fmla="*/ 6098627 w 12166162"/>
                <a:gd name="connsiteY22" fmla="*/ 2180519 h 3018719"/>
                <a:gd name="connsiteX23" fmla="*/ 5946227 w 12166162"/>
                <a:gd name="connsiteY23" fmla="*/ 2637719 h 3018719"/>
                <a:gd name="connsiteX24" fmla="*/ 5260427 w 12166162"/>
                <a:gd name="connsiteY24" fmla="*/ 2790119 h 3018719"/>
                <a:gd name="connsiteX25" fmla="*/ 4900448 w 12166162"/>
                <a:gd name="connsiteY25" fmla="*/ 2790119 h 3018719"/>
                <a:gd name="connsiteX26" fmla="*/ 4616668 w 12166162"/>
                <a:gd name="connsiteY26" fmla="*/ 2916243 h 3018719"/>
                <a:gd name="connsiteX27" fmla="*/ 4364420 w 12166162"/>
                <a:gd name="connsiteY27" fmla="*/ 2868947 h 3018719"/>
                <a:gd name="connsiteX28" fmla="*/ 4159468 w 12166162"/>
                <a:gd name="connsiteY28" fmla="*/ 2853181 h 3018719"/>
                <a:gd name="connsiteX29" fmla="*/ 3844158 w 12166162"/>
                <a:gd name="connsiteY29" fmla="*/ 2979305 h 3018719"/>
                <a:gd name="connsiteX30" fmla="*/ 3639206 w 12166162"/>
                <a:gd name="connsiteY30" fmla="*/ 2963540 h 3018719"/>
                <a:gd name="connsiteX31" fmla="*/ 3686503 w 12166162"/>
                <a:gd name="connsiteY31" fmla="*/ 2648229 h 3018719"/>
                <a:gd name="connsiteX32" fmla="*/ 3607675 w 12166162"/>
                <a:gd name="connsiteY32" fmla="*/ 2758588 h 3018719"/>
                <a:gd name="connsiteX33" fmla="*/ 3481551 w 12166162"/>
                <a:gd name="connsiteY33" fmla="*/ 2727057 h 3018719"/>
                <a:gd name="connsiteX34" fmla="*/ 3465786 w 12166162"/>
                <a:gd name="connsiteY34" fmla="*/ 2600933 h 3018719"/>
                <a:gd name="connsiteX35" fmla="*/ 3402724 w 12166162"/>
                <a:gd name="connsiteY35" fmla="*/ 2522105 h 3018719"/>
                <a:gd name="connsiteX36" fmla="*/ 3371193 w 12166162"/>
                <a:gd name="connsiteY36" fmla="*/ 2301388 h 3018719"/>
                <a:gd name="connsiteX37" fmla="*/ 2819399 w 12166162"/>
                <a:gd name="connsiteY37" fmla="*/ 2269857 h 3018719"/>
                <a:gd name="connsiteX38" fmla="*/ 2551386 w 12166162"/>
                <a:gd name="connsiteY38" fmla="*/ 2411747 h 3018719"/>
                <a:gd name="connsiteX39" fmla="*/ 2330668 w 12166162"/>
                <a:gd name="connsiteY39" fmla="*/ 2522105 h 3018719"/>
                <a:gd name="connsiteX40" fmla="*/ 2220310 w 12166162"/>
                <a:gd name="connsiteY40" fmla="*/ 2522105 h 3018719"/>
                <a:gd name="connsiteX41" fmla="*/ 2362199 w 12166162"/>
                <a:gd name="connsiteY41" fmla="*/ 2175264 h 3018719"/>
                <a:gd name="connsiteX42" fmla="*/ 2393730 w 12166162"/>
                <a:gd name="connsiteY42" fmla="*/ 1907250 h 3018719"/>
                <a:gd name="connsiteX43" fmla="*/ 2472558 w 12166162"/>
                <a:gd name="connsiteY43" fmla="*/ 1796891 h 3018719"/>
                <a:gd name="connsiteX44" fmla="*/ 2535620 w 12166162"/>
                <a:gd name="connsiteY44" fmla="*/ 1655002 h 3018719"/>
                <a:gd name="connsiteX45" fmla="*/ 2078420 w 12166162"/>
                <a:gd name="connsiteY45" fmla="*/ 1796891 h 3018719"/>
                <a:gd name="connsiteX46" fmla="*/ 1037896 w 12166162"/>
                <a:gd name="connsiteY46" fmla="*/ 2254091 h 3018719"/>
                <a:gd name="connsiteX47" fmla="*/ 486103 w 12166162"/>
                <a:gd name="connsiteY47" fmla="*/ 2317153 h 3018719"/>
                <a:gd name="connsiteX48" fmla="*/ 170793 w 12166162"/>
                <a:gd name="connsiteY48" fmla="*/ 2348685 h 3018719"/>
                <a:gd name="connsiteX49" fmla="*/ 170793 w 12166162"/>
                <a:gd name="connsiteY49" fmla="*/ 2175264 h 3018719"/>
                <a:gd name="connsiteX0" fmla="*/ 170793 w 12166162"/>
                <a:gd name="connsiteY0" fmla="*/ 2175264 h 3018719"/>
                <a:gd name="connsiteX1" fmla="*/ 1195551 w 12166162"/>
                <a:gd name="connsiteY1" fmla="*/ 1844188 h 3018719"/>
                <a:gd name="connsiteX2" fmla="*/ 2504089 w 12166162"/>
                <a:gd name="connsiteY2" fmla="*/ 1308160 h 3018719"/>
                <a:gd name="connsiteX3" fmla="*/ 2882461 w 12166162"/>
                <a:gd name="connsiteY3" fmla="*/ 1213567 h 3018719"/>
                <a:gd name="connsiteX4" fmla="*/ 3197772 w 12166162"/>
                <a:gd name="connsiteY4" fmla="*/ 1260864 h 3018719"/>
                <a:gd name="connsiteX5" fmla="*/ 3245068 w 12166162"/>
                <a:gd name="connsiteY5" fmla="*/ 1481581 h 3018719"/>
                <a:gd name="connsiteX6" fmla="*/ 3339661 w 12166162"/>
                <a:gd name="connsiteY6" fmla="*/ 1355457 h 3018719"/>
                <a:gd name="connsiteX7" fmla="*/ 3607675 w 12166162"/>
                <a:gd name="connsiteY7" fmla="*/ 1087443 h 3018719"/>
                <a:gd name="connsiteX8" fmla="*/ 3859924 w 12166162"/>
                <a:gd name="connsiteY8" fmla="*/ 961319 h 3018719"/>
                <a:gd name="connsiteX9" fmla="*/ 3584027 w 12166162"/>
                <a:gd name="connsiteY9" fmla="*/ 808919 h 3018719"/>
                <a:gd name="connsiteX10" fmla="*/ 3507827 w 12166162"/>
                <a:gd name="connsiteY10" fmla="*/ 656519 h 3018719"/>
                <a:gd name="connsiteX11" fmla="*/ 5260427 w 12166162"/>
                <a:gd name="connsiteY11" fmla="*/ 275519 h 3018719"/>
                <a:gd name="connsiteX12" fmla="*/ 6936827 w 12166162"/>
                <a:gd name="connsiteY12" fmla="*/ 46919 h 3018719"/>
                <a:gd name="connsiteX13" fmla="*/ 7927426 w 12166162"/>
                <a:gd name="connsiteY13" fmla="*/ 46919 h 3018719"/>
                <a:gd name="connsiteX14" fmla="*/ 11658600 w 12166162"/>
                <a:gd name="connsiteY14" fmla="*/ 328436 h 3018719"/>
                <a:gd name="connsiteX15" fmla="*/ 10972799 w 12166162"/>
                <a:gd name="connsiteY15" fmla="*/ 1090436 h 3018719"/>
                <a:gd name="connsiteX16" fmla="*/ 9677399 w 12166162"/>
                <a:gd name="connsiteY16" fmla="*/ 1090436 h 3018719"/>
                <a:gd name="connsiteX17" fmla="*/ 7622627 w 12166162"/>
                <a:gd name="connsiteY17" fmla="*/ 1951919 h 3018719"/>
                <a:gd name="connsiteX18" fmla="*/ 7470227 w 12166162"/>
                <a:gd name="connsiteY18" fmla="*/ 1647119 h 3018719"/>
                <a:gd name="connsiteX19" fmla="*/ 7241627 w 12166162"/>
                <a:gd name="connsiteY19" fmla="*/ 1570919 h 3018719"/>
                <a:gd name="connsiteX20" fmla="*/ 6860627 w 12166162"/>
                <a:gd name="connsiteY20" fmla="*/ 1647119 h 3018719"/>
                <a:gd name="connsiteX21" fmla="*/ 6327227 w 12166162"/>
                <a:gd name="connsiteY21" fmla="*/ 1799519 h 3018719"/>
                <a:gd name="connsiteX22" fmla="*/ 6098627 w 12166162"/>
                <a:gd name="connsiteY22" fmla="*/ 2180519 h 3018719"/>
                <a:gd name="connsiteX23" fmla="*/ 5946227 w 12166162"/>
                <a:gd name="connsiteY23" fmla="*/ 2637719 h 3018719"/>
                <a:gd name="connsiteX24" fmla="*/ 5260427 w 12166162"/>
                <a:gd name="connsiteY24" fmla="*/ 2790119 h 3018719"/>
                <a:gd name="connsiteX25" fmla="*/ 4900448 w 12166162"/>
                <a:gd name="connsiteY25" fmla="*/ 2790119 h 3018719"/>
                <a:gd name="connsiteX26" fmla="*/ 4616668 w 12166162"/>
                <a:gd name="connsiteY26" fmla="*/ 2916243 h 3018719"/>
                <a:gd name="connsiteX27" fmla="*/ 4364420 w 12166162"/>
                <a:gd name="connsiteY27" fmla="*/ 2868947 h 3018719"/>
                <a:gd name="connsiteX28" fmla="*/ 4159468 w 12166162"/>
                <a:gd name="connsiteY28" fmla="*/ 2853181 h 3018719"/>
                <a:gd name="connsiteX29" fmla="*/ 3844158 w 12166162"/>
                <a:gd name="connsiteY29" fmla="*/ 2979305 h 3018719"/>
                <a:gd name="connsiteX30" fmla="*/ 3639206 w 12166162"/>
                <a:gd name="connsiteY30" fmla="*/ 2963540 h 3018719"/>
                <a:gd name="connsiteX31" fmla="*/ 3686503 w 12166162"/>
                <a:gd name="connsiteY31" fmla="*/ 2648229 h 3018719"/>
                <a:gd name="connsiteX32" fmla="*/ 3607675 w 12166162"/>
                <a:gd name="connsiteY32" fmla="*/ 2758588 h 3018719"/>
                <a:gd name="connsiteX33" fmla="*/ 3481551 w 12166162"/>
                <a:gd name="connsiteY33" fmla="*/ 2727057 h 3018719"/>
                <a:gd name="connsiteX34" fmla="*/ 3465786 w 12166162"/>
                <a:gd name="connsiteY34" fmla="*/ 2600933 h 3018719"/>
                <a:gd name="connsiteX35" fmla="*/ 3402724 w 12166162"/>
                <a:gd name="connsiteY35" fmla="*/ 2522105 h 3018719"/>
                <a:gd name="connsiteX36" fmla="*/ 3371193 w 12166162"/>
                <a:gd name="connsiteY36" fmla="*/ 2301388 h 3018719"/>
                <a:gd name="connsiteX37" fmla="*/ 2819399 w 12166162"/>
                <a:gd name="connsiteY37" fmla="*/ 2269857 h 3018719"/>
                <a:gd name="connsiteX38" fmla="*/ 2551386 w 12166162"/>
                <a:gd name="connsiteY38" fmla="*/ 2411747 h 3018719"/>
                <a:gd name="connsiteX39" fmla="*/ 2330668 w 12166162"/>
                <a:gd name="connsiteY39" fmla="*/ 2522105 h 3018719"/>
                <a:gd name="connsiteX40" fmla="*/ 2220310 w 12166162"/>
                <a:gd name="connsiteY40" fmla="*/ 2522105 h 3018719"/>
                <a:gd name="connsiteX41" fmla="*/ 2362199 w 12166162"/>
                <a:gd name="connsiteY41" fmla="*/ 2175264 h 3018719"/>
                <a:gd name="connsiteX42" fmla="*/ 2393730 w 12166162"/>
                <a:gd name="connsiteY42" fmla="*/ 1907250 h 3018719"/>
                <a:gd name="connsiteX43" fmla="*/ 2472558 w 12166162"/>
                <a:gd name="connsiteY43" fmla="*/ 1796891 h 3018719"/>
                <a:gd name="connsiteX44" fmla="*/ 2535620 w 12166162"/>
                <a:gd name="connsiteY44" fmla="*/ 1655002 h 3018719"/>
                <a:gd name="connsiteX45" fmla="*/ 2078420 w 12166162"/>
                <a:gd name="connsiteY45" fmla="*/ 1796891 h 3018719"/>
                <a:gd name="connsiteX46" fmla="*/ 1037896 w 12166162"/>
                <a:gd name="connsiteY46" fmla="*/ 2254091 h 3018719"/>
                <a:gd name="connsiteX47" fmla="*/ 486103 w 12166162"/>
                <a:gd name="connsiteY47" fmla="*/ 2317153 h 3018719"/>
                <a:gd name="connsiteX48" fmla="*/ 170793 w 12166162"/>
                <a:gd name="connsiteY48" fmla="*/ 2348685 h 3018719"/>
                <a:gd name="connsiteX49" fmla="*/ 170793 w 12166162"/>
                <a:gd name="connsiteY49" fmla="*/ 2175264 h 3018719"/>
                <a:gd name="connsiteX0" fmla="*/ 170793 w 12166162"/>
                <a:gd name="connsiteY0" fmla="*/ 2175264 h 3018719"/>
                <a:gd name="connsiteX1" fmla="*/ 1195551 w 12166162"/>
                <a:gd name="connsiteY1" fmla="*/ 1844188 h 3018719"/>
                <a:gd name="connsiteX2" fmla="*/ 2504089 w 12166162"/>
                <a:gd name="connsiteY2" fmla="*/ 1308160 h 3018719"/>
                <a:gd name="connsiteX3" fmla="*/ 2882461 w 12166162"/>
                <a:gd name="connsiteY3" fmla="*/ 1213567 h 3018719"/>
                <a:gd name="connsiteX4" fmla="*/ 3197772 w 12166162"/>
                <a:gd name="connsiteY4" fmla="*/ 1260864 h 3018719"/>
                <a:gd name="connsiteX5" fmla="*/ 3245068 w 12166162"/>
                <a:gd name="connsiteY5" fmla="*/ 1481581 h 3018719"/>
                <a:gd name="connsiteX6" fmla="*/ 3339661 w 12166162"/>
                <a:gd name="connsiteY6" fmla="*/ 1355457 h 3018719"/>
                <a:gd name="connsiteX7" fmla="*/ 3607675 w 12166162"/>
                <a:gd name="connsiteY7" fmla="*/ 1087443 h 3018719"/>
                <a:gd name="connsiteX8" fmla="*/ 3859924 w 12166162"/>
                <a:gd name="connsiteY8" fmla="*/ 961319 h 3018719"/>
                <a:gd name="connsiteX9" fmla="*/ 3584027 w 12166162"/>
                <a:gd name="connsiteY9" fmla="*/ 808919 h 3018719"/>
                <a:gd name="connsiteX10" fmla="*/ 3507827 w 12166162"/>
                <a:gd name="connsiteY10" fmla="*/ 656519 h 3018719"/>
                <a:gd name="connsiteX11" fmla="*/ 5260427 w 12166162"/>
                <a:gd name="connsiteY11" fmla="*/ 275519 h 3018719"/>
                <a:gd name="connsiteX12" fmla="*/ 6936827 w 12166162"/>
                <a:gd name="connsiteY12" fmla="*/ 46919 h 3018719"/>
                <a:gd name="connsiteX13" fmla="*/ 7927426 w 12166162"/>
                <a:gd name="connsiteY13" fmla="*/ 46919 h 3018719"/>
                <a:gd name="connsiteX14" fmla="*/ 11658600 w 12166162"/>
                <a:gd name="connsiteY14" fmla="*/ 328436 h 3018719"/>
                <a:gd name="connsiteX15" fmla="*/ 10972799 w 12166162"/>
                <a:gd name="connsiteY15" fmla="*/ 1090436 h 3018719"/>
                <a:gd name="connsiteX16" fmla="*/ 9601199 w 12166162"/>
                <a:gd name="connsiteY16" fmla="*/ 938036 h 3018719"/>
                <a:gd name="connsiteX17" fmla="*/ 7622627 w 12166162"/>
                <a:gd name="connsiteY17" fmla="*/ 1951919 h 3018719"/>
                <a:gd name="connsiteX18" fmla="*/ 7470227 w 12166162"/>
                <a:gd name="connsiteY18" fmla="*/ 1647119 h 3018719"/>
                <a:gd name="connsiteX19" fmla="*/ 7241627 w 12166162"/>
                <a:gd name="connsiteY19" fmla="*/ 1570919 h 3018719"/>
                <a:gd name="connsiteX20" fmla="*/ 6860627 w 12166162"/>
                <a:gd name="connsiteY20" fmla="*/ 1647119 h 3018719"/>
                <a:gd name="connsiteX21" fmla="*/ 6327227 w 12166162"/>
                <a:gd name="connsiteY21" fmla="*/ 1799519 h 3018719"/>
                <a:gd name="connsiteX22" fmla="*/ 6098627 w 12166162"/>
                <a:gd name="connsiteY22" fmla="*/ 2180519 h 3018719"/>
                <a:gd name="connsiteX23" fmla="*/ 5946227 w 12166162"/>
                <a:gd name="connsiteY23" fmla="*/ 2637719 h 3018719"/>
                <a:gd name="connsiteX24" fmla="*/ 5260427 w 12166162"/>
                <a:gd name="connsiteY24" fmla="*/ 2790119 h 3018719"/>
                <a:gd name="connsiteX25" fmla="*/ 4900448 w 12166162"/>
                <a:gd name="connsiteY25" fmla="*/ 2790119 h 3018719"/>
                <a:gd name="connsiteX26" fmla="*/ 4616668 w 12166162"/>
                <a:gd name="connsiteY26" fmla="*/ 2916243 h 3018719"/>
                <a:gd name="connsiteX27" fmla="*/ 4364420 w 12166162"/>
                <a:gd name="connsiteY27" fmla="*/ 2868947 h 3018719"/>
                <a:gd name="connsiteX28" fmla="*/ 4159468 w 12166162"/>
                <a:gd name="connsiteY28" fmla="*/ 2853181 h 3018719"/>
                <a:gd name="connsiteX29" fmla="*/ 3844158 w 12166162"/>
                <a:gd name="connsiteY29" fmla="*/ 2979305 h 3018719"/>
                <a:gd name="connsiteX30" fmla="*/ 3639206 w 12166162"/>
                <a:gd name="connsiteY30" fmla="*/ 2963540 h 3018719"/>
                <a:gd name="connsiteX31" fmla="*/ 3686503 w 12166162"/>
                <a:gd name="connsiteY31" fmla="*/ 2648229 h 3018719"/>
                <a:gd name="connsiteX32" fmla="*/ 3607675 w 12166162"/>
                <a:gd name="connsiteY32" fmla="*/ 2758588 h 3018719"/>
                <a:gd name="connsiteX33" fmla="*/ 3481551 w 12166162"/>
                <a:gd name="connsiteY33" fmla="*/ 2727057 h 3018719"/>
                <a:gd name="connsiteX34" fmla="*/ 3465786 w 12166162"/>
                <a:gd name="connsiteY34" fmla="*/ 2600933 h 3018719"/>
                <a:gd name="connsiteX35" fmla="*/ 3402724 w 12166162"/>
                <a:gd name="connsiteY35" fmla="*/ 2522105 h 3018719"/>
                <a:gd name="connsiteX36" fmla="*/ 3371193 w 12166162"/>
                <a:gd name="connsiteY36" fmla="*/ 2301388 h 3018719"/>
                <a:gd name="connsiteX37" fmla="*/ 2819399 w 12166162"/>
                <a:gd name="connsiteY37" fmla="*/ 2269857 h 3018719"/>
                <a:gd name="connsiteX38" fmla="*/ 2551386 w 12166162"/>
                <a:gd name="connsiteY38" fmla="*/ 2411747 h 3018719"/>
                <a:gd name="connsiteX39" fmla="*/ 2330668 w 12166162"/>
                <a:gd name="connsiteY39" fmla="*/ 2522105 h 3018719"/>
                <a:gd name="connsiteX40" fmla="*/ 2220310 w 12166162"/>
                <a:gd name="connsiteY40" fmla="*/ 2522105 h 3018719"/>
                <a:gd name="connsiteX41" fmla="*/ 2362199 w 12166162"/>
                <a:gd name="connsiteY41" fmla="*/ 2175264 h 3018719"/>
                <a:gd name="connsiteX42" fmla="*/ 2393730 w 12166162"/>
                <a:gd name="connsiteY42" fmla="*/ 1907250 h 3018719"/>
                <a:gd name="connsiteX43" fmla="*/ 2472558 w 12166162"/>
                <a:gd name="connsiteY43" fmla="*/ 1796891 h 3018719"/>
                <a:gd name="connsiteX44" fmla="*/ 2535620 w 12166162"/>
                <a:gd name="connsiteY44" fmla="*/ 1655002 h 3018719"/>
                <a:gd name="connsiteX45" fmla="*/ 2078420 w 12166162"/>
                <a:gd name="connsiteY45" fmla="*/ 1796891 h 3018719"/>
                <a:gd name="connsiteX46" fmla="*/ 1037896 w 12166162"/>
                <a:gd name="connsiteY46" fmla="*/ 2254091 h 3018719"/>
                <a:gd name="connsiteX47" fmla="*/ 486103 w 12166162"/>
                <a:gd name="connsiteY47" fmla="*/ 2317153 h 3018719"/>
                <a:gd name="connsiteX48" fmla="*/ 170793 w 12166162"/>
                <a:gd name="connsiteY48" fmla="*/ 2348685 h 3018719"/>
                <a:gd name="connsiteX49" fmla="*/ 170793 w 12166162"/>
                <a:gd name="connsiteY49" fmla="*/ 2175264 h 3018719"/>
                <a:gd name="connsiteX0" fmla="*/ 170793 w 12166162"/>
                <a:gd name="connsiteY0" fmla="*/ 2175264 h 3018719"/>
                <a:gd name="connsiteX1" fmla="*/ 1195551 w 12166162"/>
                <a:gd name="connsiteY1" fmla="*/ 1844188 h 3018719"/>
                <a:gd name="connsiteX2" fmla="*/ 2504089 w 12166162"/>
                <a:gd name="connsiteY2" fmla="*/ 1308160 h 3018719"/>
                <a:gd name="connsiteX3" fmla="*/ 2882461 w 12166162"/>
                <a:gd name="connsiteY3" fmla="*/ 1213567 h 3018719"/>
                <a:gd name="connsiteX4" fmla="*/ 3197772 w 12166162"/>
                <a:gd name="connsiteY4" fmla="*/ 1260864 h 3018719"/>
                <a:gd name="connsiteX5" fmla="*/ 3245068 w 12166162"/>
                <a:gd name="connsiteY5" fmla="*/ 1481581 h 3018719"/>
                <a:gd name="connsiteX6" fmla="*/ 3339661 w 12166162"/>
                <a:gd name="connsiteY6" fmla="*/ 1355457 h 3018719"/>
                <a:gd name="connsiteX7" fmla="*/ 3607675 w 12166162"/>
                <a:gd name="connsiteY7" fmla="*/ 1087443 h 3018719"/>
                <a:gd name="connsiteX8" fmla="*/ 3859924 w 12166162"/>
                <a:gd name="connsiteY8" fmla="*/ 961319 h 3018719"/>
                <a:gd name="connsiteX9" fmla="*/ 3584027 w 12166162"/>
                <a:gd name="connsiteY9" fmla="*/ 808919 h 3018719"/>
                <a:gd name="connsiteX10" fmla="*/ 3507827 w 12166162"/>
                <a:gd name="connsiteY10" fmla="*/ 656519 h 3018719"/>
                <a:gd name="connsiteX11" fmla="*/ 5260427 w 12166162"/>
                <a:gd name="connsiteY11" fmla="*/ 275519 h 3018719"/>
                <a:gd name="connsiteX12" fmla="*/ 6936827 w 12166162"/>
                <a:gd name="connsiteY12" fmla="*/ 46919 h 3018719"/>
                <a:gd name="connsiteX13" fmla="*/ 7927426 w 12166162"/>
                <a:gd name="connsiteY13" fmla="*/ 46919 h 3018719"/>
                <a:gd name="connsiteX14" fmla="*/ 11658600 w 12166162"/>
                <a:gd name="connsiteY14" fmla="*/ 328436 h 3018719"/>
                <a:gd name="connsiteX15" fmla="*/ 10972799 w 12166162"/>
                <a:gd name="connsiteY15" fmla="*/ 1090436 h 3018719"/>
                <a:gd name="connsiteX16" fmla="*/ 9601199 w 12166162"/>
                <a:gd name="connsiteY16" fmla="*/ 938036 h 3018719"/>
                <a:gd name="connsiteX17" fmla="*/ 8633790 w 12166162"/>
                <a:gd name="connsiteY17" fmla="*/ 1451558 h 3018719"/>
                <a:gd name="connsiteX18" fmla="*/ 7622627 w 12166162"/>
                <a:gd name="connsiteY18" fmla="*/ 1951919 h 3018719"/>
                <a:gd name="connsiteX19" fmla="*/ 7470227 w 12166162"/>
                <a:gd name="connsiteY19" fmla="*/ 1647119 h 3018719"/>
                <a:gd name="connsiteX20" fmla="*/ 7241627 w 12166162"/>
                <a:gd name="connsiteY20" fmla="*/ 1570919 h 3018719"/>
                <a:gd name="connsiteX21" fmla="*/ 6860627 w 12166162"/>
                <a:gd name="connsiteY21" fmla="*/ 1647119 h 3018719"/>
                <a:gd name="connsiteX22" fmla="*/ 6327227 w 12166162"/>
                <a:gd name="connsiteY22" fmla="*/ 1799519 h 3018719"/>
                <a:gd name="connsiteX23" fmla="*/ 6098627 w 12166162"/>
                <a:gd name="connsiteY23" fmla="*/ 2180519 h 3018719"/>
                <a:gd name="connsiteX24" fmla="*/ 5946227 w 12166162"/>
                <a:gd name="connsiteY24" fmla="*/ 2637719 h 3018719"/>
                <a:gd name="connsiteX25" fmla="*/ 5260427 w 12166162"/>
                <a:gd name="connsiteY25" fmla="*/ 2790119 h 3018719"/>
                <a:gd name="connsiteX26" fmla="*/ 4900448 w 12166162"/>
                <a:gd name="connsiteY26" fmla="*/ 2790119 h 3018719"/>
                <a:gd name="connsiteX27" fmla="*/ 4616668 w 12166162"/>
                <a:gd name="connsiteY27" fmla="*/ 2916243 h 3018719"/>
                <a:gd name="connsiteX28" fmla="*/ 4364420 w 12166162"/>
                <a:gd name="connsiteY28" fmla="*/ 2868947 h 3018719"/>
                <a:gd name="connsiteX29" fmla="*/ 4159468 w 12166162"/>
                <a:gd name="connsiteY29" fmla="*/ 2853181 h 3018719"/>
                <a:gd name="connsiteX30" fmla="*/ 3844158 w 12166162"/>
                <a:gd name="connsiteY30" fmla="*/ 2979305 h 3018719"/>
                <a:gd name="connsiteX31" fmla="*/ 3639206 w 12166162"/>
                <a:gd name="connsiteY31" fmla="*/ 2963540 h 3018719"/>
                <a:gd name="connsiteX32" fmla="*/ 3686503 w 12166162"/>
                <a:gd name="connsiteY32" fmla="*/ 2648229 h 3018719"/>
                <a:gd name="connsiteX33" fmla="*/ 3607675 w 12166162"/>
                <a:gd name="connsiteY33" fmla="*/ 2758588 h 3018719"/>
                <a:gd name="connsiteX34" fmla="*/ 3481551 w 12166162"/>
                <a:gd name="connsiteY34" fmla="*/ 2727057 h 3018719"/>
                <a:gd name="connsiteX35" fmla="*/ 3465786 w 12166162"/>
                <a:gd name="connsiteY35" fmla="*/ 2600933 h 3018719"/>
                <a:gd name="connsiteX36" fmla="*/ 3402724 w 12166162"/>
                <a:gd name="connsiteY36" fmla="*/ 2522105 h 3018719"/>
                <a:gd name="connsiteX37" fmla="*/ 3371193 w 12166162"/>
                <a:gd name="connsiteY37" fmla="*/ 2301388 h 3018719"/>
                <a:gd name="connsiteX38" fmla="*/ 2819399 w 12166162"/>
                <a:gd name="connsiteY38" fmla="*/ 2269857 h 3018719"/>
                <a:gd name="connsiteX39" fmla="*/ 2551386 w 12166162"/>
                <a:gd name="connsiteY39" fmla="*/ 2411747 h 3018719"/>
                <a:gd name="connsiteX40" fmla="*/ 2330668 w 12166162"/>
                <a:gd name="connsiteY40" fmla="*/ 2522105 h 3018719"/>
                <a:gd name="connsiteX41" fmla="*/ 2220310 w 12166162"/>
                <a:gd name="connsiteY41" fmla="*/ 2522105 h 3018719"/>
                <a:gd name="connsiteX42" fmla="*/ 2362199 w 12166162"/>
                <a:gd name="connsiteY42" fmla="*/ 2175264 h 3018719"/>
                <a:gd name="connsiteX43" fmla="*/ 2393730 w 12166162"/>
                <a:gd name="connsiteY43" fmla="*/ 1907250 h 3018719"/>
                <a:gd name="connsiteX44" fmla="*/ 2472558 w 12166162"/>
                <a:gd name="connsiteY44" fmla="*/ 1796891 h 3018719"/>
                <a:gd name="connsiteX45" fmla="*/ 2535620 w 12166162"/>
                <a:gd name="connsiteY45" fmla="*/ 1655002 h 3018719"/>
                <a:gd name="connsiteX46" fmla="*/ 2078420 w 12166162"/>
                <a:gd name="connsiteY46" fmla="*/ 1796891 h 3018719"/>
                <a:gd name="connsiteX47" fmla="*/ 1037896 w 12166162"/>
                <a:gd name="connsiteY47" fmla="*/ 2254091 h 3018719"/>
                <a:gd name="connsiteX48" fmla="*/ 486103 w 12166162"/>
                <a:gd name="connsiteY48" fmla="*/ 2317153 h 3018719"/>
                <a:gd name="connsiteX49" fmla="*/ 170793 w 12166162"/>
                <a:gd name="connsiteY49" fmla="*/ 2348685 h 3018719"/>
                <a:gd name="connsiteX50" fmla="*/ 170793 w 12166162"/>
                <a:gd name="connsiteY50" fmla="*/ 2175264 h 3018719"/>
                <a:gd name="connsiteX0" fmla="*/ 170793 w 12166162"/>
                <a:gd name="connsiteY0" fmla="*/ 2175264 h 3018719"/>
                <a:gd name="connsiteX1" fmla="*/ 1195551 w 12166162"/>
                <a:gd name="connsiteY1" fmla="*/ 1844188 h 3018719"/>
                <a:gd name="connsiteX2" fmla="*/ 2504089 w 12166162"/>
                <a:gd name="connsiteY2" fmla="*/ 1308160 h 3018719"/>
                <a:gd name="connsiteX3" fmla="*/ 2882461 w 12166162"/>
                <a:gd name="connsiteY3" fmla="*/ 1213567 h 3018719"/>
                <a:gd name="connsiteX4" fmla="*/ 3197772 w 12166162"/>
                <a:gd name="connsiteY4" fmla="*/ 1260864 h 3018719"/>
                <a:gd name="connsiteX5" fmla="*/ 3245068 w 12166162"/>
                <a:gd name="connsiteY5" fmla="*/ 1481581 h 3018719"/>
                <a:gd name="connsiteX6" fmla="*/ 3339661 w 12166162"/>
                <a:gd name="connsiteY6" fmla="*/ 1355457 h 3018719"/>
                <a:gd name="connsiteX7" fmla="*/ 3607675 w 12166162"/>
                <a:gd name="connsiteY7" fmla="*/ 1087443 h 3018719"/>
                <a:gd name="connsiteX8" fmla="*/ 3859924 w 12166162"/>
                <a:gd name="connsiteY8" fmla="*/ 961319 h 3018719"/>
                <a:gd name="connsiteX9" fmla="*/ 3584027 w 12166162"/>
                <a:gd name="connsiteY9" fmla="*/ 808919 h 3018719"/>
                <a:gd name="connsiteX10" fmla="*/ 3507827 w 12166162"/>
                <a:gd name="connsiteY10" fmla="*/ 656519 h 3018719"/>
                <a:gd name="connsiteX11" fmla="*/ 5260427 w 12166162"/>
                <a:gd name="connsiteY11" fmla="*/ 275519 h 3018719"/>
                <a:gd name="connsiteX12" fmla="*/ 6936827 w 12166162"/>
                <a:gd name="connsiteY12" fmla="*/ 46919 h 3018719"/>
                <a:gd name="connsiteX13" fmla="*/ 7927426 w 12166162"/>
                <a:gd name="connsiteY13" fmla="*/ 46919 h 3018719"/>
                <a:gd name="connsiteX14" fmla="*/ 11658600 w 12166162"/>
                <a:gd name="connsiteY14" fmla="*/ 328436 h 3018719"/>
                <a:gd name="connsiteX15" fmla="*/ 10972799 w 12166162"/>
                <a:gd name="connsiteY15" fmla="*/ 1090436 h 3018719"/>
                <a:gd name="connsiteX16" fmla="*/ 9601199 w 12166162"/>
                <a:gd name="connsiteY16" fmla="*/ 938036 h 3018719"/>
                <a:gd name="connsiteX17" fmla="*/ 9143999 w 12166162"/>
                <a:gd name="connsiteY17" fmla="*/ 1471436 h 3018719"/>
                <a:gd name="connsiteX18" fmla="*/ 7622627 w 12166162"/>
                <a:gd name="connsiteY18" fmla="*/ 1951919 h 3018719"/>
                <a:gd name="connsiteX19" fmla="*/ 7470227 w 12166162"/>
                <a:gd name="connsiteY19" fmla="*/ 1647119 h 3018719"/>
                <a:gd name="connsiteX20" fmla="*/ 7241627 w 12166162"/>
                <a:gd name="connsiteY20" fmla="*/ 1570919 h 3018719"/>
                <a:gd name="connsiteX21" fmla="*/ 6860627 w 12166162"/>
                <a:gd name="connsiteY21" fmla="*/ 1647119 h 3018719"/>
                <a:gd name="connsiteX22" fmla="*/ 6327227 w 12166162"/>
                <a:gd name="connsiteY22" fmla="*/ 1799519 h 3018719"/>
                <a:gd name="connsiteX23" fmla="*/ 6098627 w 12166162"/>
                <a:gd name="connsiteY23" fmla="*/ 2180519 h 3018719"/>
                <a:gd name="connsiteX24" fmla="*/ 5946227 w 12166162"/>
                <a:gd name="connsiteY24" fmla="*/ 2637719 h 3018719"/>
                <a:gd name="connsiteX25" fmla="*/ 5260427 w 12166162"/>
                <a:gd name="connsiteY25" fmla="*/ 2790119 h 3018719"/>
                <a:gd name="connsiteX26" fmla="*/ 4900448 w 12166162"/>
                <a:gd name="connsiteY26" fmla="*/ 2790119 h 3018719"/>
                <a:gd name="connsiteX27" fmla="*/ 4616668 w 12166162"/>
                <a:gd name="connsiteY27" fmla="*/ 2916243 h 3018719"/>
                <a:gd name="connsiteX28" fmla="*/ 4364420 w 12166162"/>
                <a:gd name="connsiteY28" fmla="*/ 2868947 h 3018719"/>
                <a:gd name="connsiteX29" fmla="*/ 4159468 w 12166162"/>
                <a:gd name="connsiteY29" fmla="*/ 2853181 h 3018719"/>
                <a:gd name="connsiteX30" fmla="*/ 3844158 w 12166162"/>
                <a:gd name="connsiteY30" fmla="*/ 2979305 h 3018719"/>
                <a:gd name="connsiteX31" fmla="*/ 3639206 w 12166162"/>
                <a:gd name="connsiteY31" fmla="*/ 2963540 h 3018719"/>
                <a:gd name="connsiteX32" fmla="*/ 3686503 w 12166162"/>
                <a:gd name="connsiteY32" fmla="*/ 2648229 h 3018719"/>
                <a:gd name="connsiteX33" fmla="*/ 3607675 w 12166162"/>
                <a:gd name="connsiteY33" fmla="*/ 2758588 h 3018719"/>
                <a:gd name="connsiteX34" fmla="*/ 3481551 w 12166162"/>
                <a:gd name="connsiteY34" fmla="*/ 2727057 h 3018719"/>
                <a:gd name="connsiteX35" fmla="*/ 3465786 w 12166162"/>
                <a:gd name="connsiteY35" fmla="*/ 2600933 h 3018719"/>
                <a:gd name="connsiteX36" fmla="*/ 3402724 w 12166162"/>
                <a:gd name="connsiteY36" fmla="*/ 2522105 h 3018719"/>
                <a:gd name="connsiteX37" fmla="*/ 3371193 w 12166162"/>
                <a:gd name="connsiteY37" fmla="*/ 2301388 h 3018719"/>
                <a:gd name="connsiteX38" fmla="*/ 2819399 w 12166162"/>
                <a:gd name="connsiteY38" fmla="*/ 2269857 h 3018719"/>
                <a:gd name="connsiteX39" fmla="*/ 2551386 w 12166162"/>
                <a:gd name="connsiteY39" fmla="*/ 2411747 h 3018719"/>
                <a:gd name="connsiteX40" fmla="*/ 2330668 w 12166162"/>
                <a:gd name="connsiteY40" fmla="*/ 2522105 h 3018719"/>
                <a:gd name="connsiteX41" fmla="*/ 2220310 w 12166162"/>
                <a:gd name="connsiteY41" fmla="*/ 2522105 h 3018719"/>
                <a:gd name="connsiteX42" fmla="*/ 2362199 w 12166162"/>
                <a:gd name="connsiteY42" fmla="*/ 2175264 h 3018719"/>
                <a:gd name="connsiteX43" fmla="*/ 2393730 w 12166162"/>
                <a:gd name="connsiteY43" fmla="*/ 1907250 h 3018719"/>
                <a:gd name="connsiteX44" fmla="*/ 2472558 w 12166162"/>
                <a:gd name="connsiteY44" fmla="*/ 1796891 h 3018719"/>
                <a:gd name="connsiteX45" fmla="*/ 2535620 w 12166162"/>
                <a:gd name="connsiteY45" fmla="*/ 1655002 h 3018719"/>
                <a:gd name="connsiteX46" fmla="*/ 2078420 w 12166162"/>
                <a:gd name="connsiteY46" fmla="*/ 1796891 h 3018719"/>
                <a:gd name="connsiteX47" fmla="*/ 1037896 w 12166162"/>
                <a:gd name="connsiteY47" fmla="*/ 2254091 h 3018719"/>
                <a:gd name="connsiteX48" fmla="*/ 486103 w 12166162"/>
                <a:gd name="connsiteY48" fmla="*/ 2317153 h 3018719"/>
                <a:gd name="connsiteX49" fmla="*/ 170793 w 12166162"/>
                <a:gd name="connsiteY49" fmla="*/ 2348685 h 3018719"/>
                <a:gd name="connsiteX50" fmla="*/ 170793 w 12166162"/>
                <a:gd name="connsiteY50" fmla="*/ 2175264 h 3018719"/>
                <a:gd name="connsiteX0" fmla="*/ 170793 w 12166162"/>
                <a:gd name="connsiteY0" fmla="*/ 2175264 h 3018719"/>
                <a:gd name="connsiteX1" fmla="*/ 1195551 w 12166162"/>
                <a:gd name="connsiteY1" fmla="*/ 1844188 h 3018719"/>
                <a:gd name="connsiteX2" fmla="*/ 2504089 w 12166162"/>
                <a:gd name="connsiteY2" fmla="*/ 1308160 h 3018719"/>
                <a:gd name="connsiteX3" fmla="*/ 2882461 w 12166162"/>
                <a:gd name="connsiteY3" fmla="*/ 1213567 h 3018719"/>
                <a:gd name="connsiteX4" fmla="*/ 3197772 w 12166162"/>
                <a:gd name="connsiteY4" fmla="*/ 1260864 h 3018719"/>
                <a:gd name="connsiteX5" fmla="*/ 3245068 w 12166162"/>
                <a:gd name="connsiteY5" fmla="*/ 1481581 h 3018719"/>
                <a:gd name="connsiteX6" fmla="*/ 3339661 w 12166162"/>
                <a:gd name="connsiteY6" fmla="*/ 1355457 h 3018719"/>
                <a:gd name="connsiteX7" fmla="*/ 3607675 w 12166162"/>
                <a:gd name="connsiteY7" fmla="*/ 1087443 h 3018719"/>
                <a:gd name="connsiteX8" fmla="*/ 3859924 w 12166162"/>
                <a:gd name="connsiteY8" fmla="*/ 961319 h 3018719"/>
                <a:gd name="connsiteX9" fmla="*/ 3584027 w 12166162"/>
                <a:gd name="connsiteY9" fmla="*/ 808919 h 3018719"/>
                <a:gd name="connsiteX10" fmla="*/ 3507827 w 12166162"/>
                <a:gd name="connsiteY10" fmla="*/ 656519 h 3018719"/>
                <a:gd name="connsiteX11" fmla="*/ 5260427 w 12166162"/>
                <a:gd name="connsiteY11" fmla="*/ 275519 h 3018719"/>
                <a:gd name="connsiteX12" fmla="*/ 6936827 w 12166162"/>
                <a:gd name="connsiteY12" fmla="*/ 46919 h 3018719"/>
                <a:gd name="connsiteX13" fmla="*/ 7927426 w 12166162"/>
                <a:gd name="connsiteY13" fmla="*/ 46919 h 3018719"/>
                <a:gd name="connsiteX14" fmla="*/ 11658600 w 12166162"/>
                <a:gd name="connsiteY14" fmla="*/ 328436 h 3018719"/>
                <a:gd name="connsiteX15" fmla="*/ 10972799 w 12166162"/>
                <a:gd name="connsiteY15" fmla="*/ 1090436 h 3018719"/>
                <a:gd name="connsiteX16" fmla="*/ 9601199 w 12166162"/>
                <a:gd name="connsiteY16" fmla="*/ 938036 h 3018719"/>
                <a:gd name="connsiteX17" fmla="*/ 9143999 w 12166162"/>
                <a:gd name="connsiteY17" fmla="*/ 1471436 h 3018719"/>
                <a:gd name="connsiteX18" fmla="*/ 8315738 w 12166162"/>
                <a:gd name="connsiteY18" fmla="*/ 1729853 h 3018719"/>
                <a:gd name="connsiteX19" fmla="*/ 7622627 w 12166162"/>
                <a:gd name="connsiteY19" fmla="*/ 1951919 h 3018719"/>
                <a:gd name="connsiteX20" fmla="*/ 7470227 w 12166162"/>
                <a:gd name="connsiteY20" fmla="*/ 1647119 h 3018719"/>
                <a:gd name="connsiteX21" fmla="*/ 7241627 w 12166162"/>
                <a:gd name="connsiteY21" fmla="*/ 1570919 h 3018719"/>
                <a:gd name="connsiteX22" fmla="*/ 6860627 w 12166162"/>
                <a:gd name="connsiteY22" fmla="*/ 1647119 h 3018719"/>
                <a:gd name="connsiteX23" fmla="*/ 6327227 w 12166162"/>
                <a:gd name="connsiteY23" fmla="*/ 1799519 h 3018719"/>
                <a:gd name="connsiteX24" fmla="*/ 6098627 w 12166162"/>
                <a:gd name="connsiteY24" fmla="*/ 2180519 h 3018719"/>
                <a:gd name="connsiteX25" fmla="*/ 5946227 w 12166162"/>
                <a:gd name="connsiteY25" fmla="*/ 2637719 h 3018719"/>
                <a:gd name="connsiteX26" fmla="*/ 5260427 w 12166162"/>
                <a:gd name="connsiteY26" fmla="*/ 2790119 h 3018719"/>
                <a:gd name="connsiteX27" fmla="*/ 4900448 w 12166162"/>
                <a:gd name="connsiteY27" fmla="*/ 2790119 h 3018719"/>
                <a:gd name="connsiteX28" fmla="*/ 4616668 w 12166162"/>
                <a:gd name="connsiteY28" fmla="*/ 2916243 h 3018719"/>
                <a:gd name="connsiteX29" fmla="*/ 4364420 w 12166162"/>
                <a:gd name="connsiteY29" fmla="*/ 2868947 h 3018719"/>
                <a:gd name="connsiteX30" fmla="*/ 4159468 w 12166162"/>
                <a:gd name="connsiteY30" fmla="*/ 2853181 h 3018719"/>
                <a:gd name="connsiteX31" fmla="*/ 3844158 w 12166162"/>
                <a:gd name="connsiteY31" fmla="*/ 2979305 h 3018719"/>
                <a:gd name="connsiteX32" fmla="*/ 3639206 w 12166162"/>
                <a:gd name="connsiteY32" fmla="*/ 2963540 h 3018719"/>
                <a:gd name="connsiteX33" fmla="*/ 3686503 w 12166162"/>
                <a:gd name="connsiteY33" fmla="*/ 2648229 h 3018719"/>
                <a:gd name="connsiteX34" fmla="*/ 3607675 w 12166162"/>
                <a:gd name="connsiteY34" fmla="*/ 2758588 h 3018719"/>
                <a:gd name="connsiteX35" fmla="*/ 3481551 w 12166162"/>
                <a:gd name="connsiteY35" fmla="*/ 2727057 h 3018719"/>
                <a:gd name="connsiteX36" fmla="*/ 3465786 w 12166162"/>
                <a:gd name="connsiteY36" fmla="*/ 2600933 h 3018719"/>
                <a:gd name="connsiteX37" fmla="*/ 3402724 w 12166162"/>
                <a:gd name="connsiteY37" fmla="*/ 2522105 h 3018719"/>
                <a:gd name="connsiteX38" fmla="*/ 3371193 w 12166162"/>
                <a:gd name="connsiteY38" fmla="*/ 2301388 h 3018719"/>
                <a:gd name="connsiteX39" fmla="*/ 2819399 w 12166162"/>
                <a:gd name="connsiteY39" fmla="*/ 2269857 h 3018719"/>
                <a:gd name="connsiteX40" fmla="*/ 2551386 w 12166162"/>
                <a:gd name="connsiteY40" fmla="*/ 2411747 h 3018719"/>
                <a:gd name="connsiteX41" fmla="*/ 2330668 w 12166162"/>
                <a:gd name="connsiteY41" fmla="*/ 2522105 h 3018719"/>
                <a:gd name="connsiteX42" fmla="*/ 2220310 w 12166162"/>
                <a:gd name="connsiteY42" fmla="*/ 2522105 h 3018719"/>
                <a:gd name="connsiteX43" fmla="*/ 2362199 w 12166162"/>
                <a:gd name="connsiteY43" fmla="*/ 2175264 h 3018719"/>
                <a:gd name="connsiteX44" fmla="*/ 2393730 w 12166162"/>
                <a:gd name="connsiteY44" fmla="*/ 1907250 h 3018719"/>
                <a:gd name="connsiteX45" fmla="*/ 2472558 w 12166162"/>
                <a:gd name="connsiteY45" fmla="*/ 1796891 h 3018719"/>
                <a:gd name="connsiteX46" fmla="*/ 2535620 w 12166162"/>
                <a:gd name="connsiteY46" fmla="*/ 1655002 h 3018719"/>
                <a:gd name="connsiteX47" fmla="*/ 2078420 w 12166162"/>
                <a:gd name="connsiteY47" fmla="*/ 1796891 h 3018719"/>
                <a:gd name="connsiteX48" fmla="*/ 1037896 w 12166162"/>
                <a:gd name="connsiteY48" fmla="*/ 2254091 h 3018719"/>
                <a:gd name="connsiteX49" fmla="*/ 486103 w 12166162"/>
                <a:gd name="connsiteY49" fmla="*/ 2317153 h 3018719"/>
                <a:gd name="connsiteX50" fmla="*/ 170793 w 12166162"/>
                <a:gd name="connsiteY50" fmla="*/ 2348685 h 3018719"/>
                <a:gd name="connsiteX51" fmla="*/ 170793 w 12166162"/>
                <a:gd name="connsiteY51" fmla="*/ 2175264 h 3018719"/>
                <a:gd name="connsiteX0" fmla="*/ 170793 w 12166162"/>
                <a:gd name="connsiteY0" fmla="*/ 2175264 h 3018719"/>
                <a:gd name="connsiteX1" fmla="*/ 1195551 w 12166162"/>
                <a:gd name="connsiteY1" fmla="*/ 1844188 h 3018719"/>
                <a:gd name="connsiteX2" fmla="*/ 2504089 w 12166162"/>
                <a:gd name="connsiteY2" fmla="*/ 1308160 h 3018719"/>
                <a:gd name="connsiteX3" fmla="*/ 2882461 w 12166162"/>
                <a:gd name="connsiteY3" fmla="*/ 1213567 h 3018719"/>
                <a:gd name="connsiteX4" fmla="*/ 3197772 w 12166162"/>
                <a:gd name="connsiteY4" fmla="*/ 1260864 h 3018719"/>
                <a:gd name="connsiteX5" fmla="*/ 3245068 w 12166162"/>
                <a:gd name="connsiteY5" fmla="*/ 1481581 h 3018719"/>
                <a:gd name="connsiteX6" fmla="*/ 3339661 w 12166162"/>
                <a:gd name="connsiteY6" fmla="*/ 1355457 h 3018719"/>
                <a:gd name="connsiteX7" fmla="*/ 3607675 w 12166162"/>
                <a:gd name="connsiteY7" fmla="*/ 1087443 h 3018719"/>
                <a:gd name="connsiteX8" fmla="*/ 3859924 w 12166162"/>
                <a:gd name="connsiteY8" fmla="*/ 961319 h 3018719"/>
                <a:gd name="connsiteX9" fmla="*/ 3584027 w 12166162"/>
                <a:gd name="connsiteY9" fmla="*/ 808919 h 3018719"/>
                <a:gd name="connsiteX10" fmla="*/ 3507827 w 12166162"/>
                <a:gd name="connsiteY10" fmla="*/ 656519 h 3018719"/>
                <a:gd name="connsiteX11" fmla="*/ 5260427 w 12166162"/>
                <a:gd name="connsiteY11" fmla="*/ 275519 h 3018719"/>
                <a:gd name="connsiteX12" fmla="*/ 6936827 w 12166162"/>
                <a:gd name="connsiteY12" fmla="*/ 46919 h 3018719"/>
                <a:gd name="connsiteX13" fmla="*/ 7927426 w 12166162"/>
                <a:gd name="connsiteY13" fmla="*/ 46919 h 3018719"/>
                <a:gd name="connsiteX14" fmla="*/ 11658600 w 12166162"/>
                <a:gd name="connsiteY14" fmla="*/ 328436 h 3018719"/>
                <a:gd name="connsiteX15" fmla="*/ 10972799 w 12166162"/>
                <a:gd name="connsiteY15" fmla="*/ 1090436 h 3018719"/>
                <a:gd name="connsiteX16" fmla="*/ 9601199 w 12166162"/>
                <a:gd name="connsiteY16" fmla="*/ 938036 h 3018719"/>
                <a:gd name="connsiteX17" fmla="*/ 9143999 w 12166162"/>
                <a:gd name="connsiteY17" fmla="*/ 1471436 h 3018719"/>
                <a:gd name="connsiteX18" fmla="*/ 8839199 w 12166162"/>
                <a:gd name="connsiteY18" fmla="*/ 1852436 h 3018719"/>
                <a:gd name="connsiteX19" fmla="*/ 7622627 w 12166162"/>
                <a:gd name="connsiteY19" fmla="*/ 1951919 h 3018719"/>
                <a:gd name="connsiteX20" fmla="*/ 7470227 w 12166162"/>
                <a:gd name="connsiteY20" fmla="*/ 1647119 h 3018719"/>
                <a:gd name="connsiteX21" fmla="*/ 7241627 w 12166162"/>
                <a:gd name="connsiteY21" fmla="*/ 1570919 h 3018719"/>
                <a:gd name="connsiteX22" fmla="*/ 6860627 w 12166162"/>
                <a:gd name="connsiteY22" fmla="*/ 1647119 h 3018719"/>
                <a:gd name="connsiteX23" fmla="*/ 6327227 w 12166162"/>
                <a:gd name="connsiteY23" fmla="*/ 1799519 h 3018719"/>
                <a:gd name="connsiteX24" fmla="*/ 6098627 w 12166162"/>
                <a:gd name="connsiteY24" fmla="*/ 2180519 h 3018719"/>
                <a:gd name="connsiteX25" fmla="*/ 5946227 w 12166162"/>
                <a:gd name="connsiteY25" fmla="*/ 2637719 h 3018719"/>
                <a:gd name="connsiteX26" fmla="*/ 5260427 w 12166162"/>
                <a:gd name="connsiteY26" fmla="*/ 2790119 h 3018719"/>
                <a:gd name="connsiteX27" fmla="*/ 4900448 w 12166162"/>
                <a:gd name="connsiteY27" fmla="*/ 2790119 h 3018719"/>
                <a:gd name="connsiteX28" fmla="*/ 4616668 w 12166162"/>
                <a:gd name="connsiteY28" fmla="*/ 2916243 h 3018719"/>
                <a:gd name="connsiteX29" fmla="*/ 4364420 w 12166162"/>
                <a:gd name="connsiteY29" fmla="*/ 2868947 h 3018719"/>
                <a:gd name="connsiteX30" fmla="*/ 4159468 w 12166162"/>
                <a:gd name="connsiteY30" fmla="*/ 2853181 h 3018719"/>
                <a:gd name="connsiteX31" fmla="*/ 3844158 w 12166162"/>
                <a:gd name="connsiteY31" fmla="*/ 2979305 h 3018719"/>
                <a:gd name="connsiteX32" fmla="*/ 3639206 w 12166162"/>
                <a:gd name="connsiteY32" fmla="*/ 2963540 h 3018719"/>
                <a:gd name="connsiteX33" fmla="*/ 3686503 w 12166162"/>
                <a:gd name="connsiteY33" fmla="*/ 2648229 h 3018719"/>
                <a:gd name="connsiteX34" fmla="*/ 3607675 w 12166162"/>
                <a:gd name="connsiteY34" fmla="*/ 2758588 h 3018719"/>
                <a:gd name="connsiteX35" fmla="*/ 3481551 w 12166162"/>
                <a:gd name="connsiteY35" fmla="*/ 2727057 h 3018719"/>
                <a:gd name="connsiteX36" fmla="*/ 3465786 w 12166162"/>
                <a:gd name="connsiteY36" fmla="*/ 2600933 h 3018719"/>
                <a:gd name="connsiteX37" fmla="*/ 3402724 w 12166162"/>
                <a:gd name="connsiteY37" fmla="*/ 2522105 h 3018719"/>
                <a:gd name="connsiteX38" fmla="*/ 3371193 w 12166162"/>
                <a:gd name="connsiteY38" fmla="*/ 2301388 h 3018719"/>
                <a:gd name="connsiteX39" fmla="*/ 2819399 w 12166162"/>
                <a:gd name="connsiteY39" fmla="*/ 2269857 h 3018719"/>
                <a:gd name="connsiteX40" fmla="*/ 2551386 w 12166162"/>
                <a:gd name="connsiteY40" fmla="*/ 2411747 h 3018719"/>
                <a:gd name="connsiteX41" fmla="*/ 2330668 w 12166162"/>
                <a:gd name="connsiteY41" fmla="*/ 2522105 h 3018719"/>
                <a:gd name="connsiteX42" fmla="*/ 2220310 w 12166162"/>
                <a:gd name="connsiteY42" fmla="*/ 2522105 h 3018719"/>
                <a:gd name="connsiteX43" fmla="*/ 2362199 w 12166162"/>
                <a:gd name="connsiteY43" fmla="*/ 2175264 h 3018719"/>
                <a:gd name="connsiteX44" fmla="*/ 2393730 w 12166162"/>
                <a:gd name="connsiteY44" fmla="*/ 1907250 h 3018719"/>
                <a:gd name="connsiteX45" fmla="*/ 2472558 w 12166162"/>
                <a:gd name="connsiteY45" fmla="*/ 1796891 h 3018719"/>
                <a:gd name="connsiteX46" fmla="*/ 2535620 w 12166162"/>
                <a:gd name="connsiteY46" fmla="*/ 1655002 h 3018719"/>
                <a:gd name="connsiteX47" fmla="*/ 2078420 w 12166162"/>
                <a:gd name="connsiteY47" fmla="*/ 1796891 h 3018719"/>
                <a:gd name="connsiteX48" fmla="*/ 1037896 w 12166162"/>
                <a:gd name="connsiteY48" fmla="*/ 2254091 h 3018719"/>
                <a:gd name="connsiteX49" fmla="*/ 486103 w 12166162"/>
                <a:gd name="connsiteY49" fmla="*/ 2317153 h 3018719"/>
                <a:gd name="connsiteX50" fmla="*/ 170793 w 12166162"/>
                <a:gd name="connsiteY50" fmla="*/ 2348685 h 3018719"/>
                <a:gd name="connsiteX51" fmla="*/ 170793 w 12166162"/>
                <a:gd name="connsiteY51" fmla="*/ 2175264 h 3018719"/>
                <a:gd name="connsiteX0" fmla="*/ 170793 w 12166162"/>
                <a:gd name="connsiteY0" fmla="*/ 2175264 h 3018719"/>
                <a:gd name="connsiteX1" fmla="*/ 1195551 w 12166162"/>
                <a:gd name="connsiteY1" fmla="*/ 1844188 h 3018719"/>
                <a:gd name="connsiteX2" fmla="*/ 2504089 w 12166162"/>
                <a:gd name="connsiteY2" fmla="*/ 1308160 h 3018719"/>
                <a:gd name="connsiteX3" fmla="*/ 2882461 w 12166162"/>
                <a:gd name="connsiteY3" fmla="*/ 1213567 h 3018719"/>
                <a:gd name="connsiteX4" fmla="*/ 3197772 w 12166162"/>
                <a:gd name="connsiteY4" fmla="*/ 1260864 h 3018719"/>
                <a:gd name="connsiteX5" fmla="*/ 3245068 w 12166162"/>
                <a:gd name="connsiteY5" fmla="*/ 1481581 h 3018719"/>
                <a:gd name="connsiteX6" fmla="*/ 3339661 w 12166162"/>
                <a:gd name="connsiteY6" fmla="*/ 1355457 h 3018719"/>
                <a:gd name="connsiteX7" fmla="*/ 3607675 w 12166162"/>
                <a:gd name="connsiteY7" fmla="*/ 1087443 h 3018719"/>
                <a:gd name="connsiteX8" fmla="*/ 3859924 w 12166162"/>
                <a:gd name="connsiteY8" fmla="*/ 961319 h 3018719"/>
                <a:gd name="connsiteX9" fmla="*/ 3584027 w 12166162"/>
                <a:gd name="connsiteY9" fmla="*/ 808919 h 3018719"/>
                <a:gd name="connsiteX10" fmla="*/ 3507827 w 12166162"/>
                <a:gd name="connsiteY10" fmla="*/ 656519 h 3018719"/>
                <a:gd name="connsiteX11" fmla="*/ 5260427 w 12166162"/>
                <a:gd name="connsiteY11" fmla="*/ 275519 h 3018719"/>
                <a:gd name="connsiteX12" fmla="*/ 6936827 w 12166162"/>
                <a:gd name="connsiteY12" fmla="*/ 46919 h 3018719"/>
                <a:gd name="connsiteX13" fmla="*/ 7927426 w 12166162"/>
                <a:gd name="connsiteY13" fmla="*/ 46919 h 3018719"/>
                <a:gd name="connsiteX14" fmla="*/ 11658600 w 12166162"/>
                <a:gd name="connsiteY14" fmla="*/ 328436 h 3018719"/>
                <a:gd name="connsiteX15" fmla="*/ 10972799 w 12166162"/>
                <a:gd name="connsiteY15" fmla="*/ 1090436 h 3018719"/>
                <a:gd name="connsiteX16" fmla="*/ 9601199 w 12166162"/>
                <a:gd name="connsiteY16" fmla="*/ 938036 h 3018719"/>
                <a:gd name="connsiteX17" fmla="*/ 9372599 w 12166162"/>
                <a:gd name="connsiteY17" fmla="*/ 1471436 h 3018719"/>
                <a:gd name="connsiteX18" fmla="*/ 8839199 w 12166162"/>
                <a:gd name="connsiteY18" fmla="*/ 1852436 h 3018719"/>
                <a:gd name="connsiteX19" fmla="*/ 7622627 w 12166162"/>
                <a:gd name="connsiteY19" fmla="*/ 1951919 h 3018719"/>
                <a:gd name="connsiteX20" fmla="*/ 7470227 w 12166162"/>
                <a:gd name="connsiteY20" fmla="*/ 1647119 h 3018719"/>
                <a:gd name="connsiteX21" fmla="*/ 7241627 w 12166162"/>
                <a:gd name="connsiteY21" fmla="*/ 1570919 h 3018719"/>
                <a:gd name="connsiteX22" fmla="*/ 6860627 w 12166162"/>
                <a:gd name="connsiteY22" fmla="*/ 1647119 h 3018719"/>
                <a:gd name="connsiteX23" fmla="*/ 6327227 w 12166162"/>
                <a:gd name="connsiteY23" fmla="*/ 1799519 h 3018719"/>
                <a:gd name="connsiteX24" fmla="*/ 6098627 w 12166162"/>
                <a:gd name="connsiteY24" fmla="*/ 2180519 h 3018719"/>
                <a:gd name="connsiteX25" fmla="*/ 5946227 w 12166162"/>
                <a:gd name="connsiteY25" fmla="*/ 2637719 h 3018719"/>
                <a:gd name="connsiteX26" fmla="*/ 5260427 w 12166162"/>
                <a:gd name="connsiteY26" fmla="*/ 2790119 h 3018719"/>
                <a:gd name="connsiteX27" fmla="*/ 4900448 w 12166162"/>
                <a:gd name="connsiteY27" fmla="*/ 2790119 h 3018719"/>
                <a:gd name="connsiteX28" fmla="*/ 4616668 w 12166162"/>
                <a:gd name="connsiteY28" fmla="*/ 2916243 h 3018719"/>
                <a:gd name="connsiteX29" fmla="*/ 4364420 w 12166162"/>
                <a:gd name="connsiteY29" fmla="*/ 2868947 h 3018719"/>
                <a:gd name="connsiteX30" fmla="*/ 4159468 w 12166162"/>
                <a:gd name="connsiteY30" fmla="*/ 2853181 h 3018719"/>
                <a:gd name="connsiteX31" fmla="*/ 3844158 w 12166162"/>
                <a:gd name="connsiteY31" fmla="*/ 2979305 h 3018719"/>
                <a:gd name="connsiteX32" fmla="*/ 3639206 w 12166162"/>
                <a:gd name="connsiteY32" fmla="*/ 2963540 h 3018719"/>
                <a:gd name="connsiteX33" fmla="*/ 3686503 w 12166162"/>
                <a:gd name="connsiteY33" fmla="*/ 2648229 h 3018719"/>
                <a:gd name="connsiteX34" fmla="*/ 3607675 w 12166162"/>
                <a:gd name="connsiteY34" fmla="*/ 2758588 h 3018719"/>
                <a:gd name="connsiteX35" fmla="*/ 3481551 w 12166162"/>
                <a:gd name="connsiteY35" fmla="*/ 2727057 h 3018719"/>
                <a:gd name="connsiteX36" fmla="*/ 3465786 w 12166162"/>
                <a:gd name="connsiteY36" fmla="*/ 2600933 h 3018719"/>
                <a:gd name="connsiteX37" fmla="*/ 3402724 w 12166162"/>
                <a:gd name="connsiteY37" fmla="*/ 2522105 h 3018719"/>
                <a:gd name="connsiteX38" fmla="*/ 3371193 w 12166162"/>
                <a:gd name="connsiteY38" fmla="*/ 2301388 h 3018719"/>
                <a:gd name="connsiteX39" fmla="*/ 2819399 w 12166162"/>
                <a:gd name="connsiteY39" fmla="*/ 2269857 h 3018719"/>
                <a:gd name="connsiteX40" fmla="*/ 2551386 w 12166162"/>
                <a:gd name="connsiteY40" fmla="*/ 2411747 h 3018719"/>
                <a:gd name="connsiteX41" fmla="*/ 2330668 w 12166162"/>
                <a:gd name="connsiteY41" fmla="*/ 2522105 h 3018719"/>
                <a:gd name="connsiteX42" fmla="*/ 2220310 w 12166162"/>
                <a:gd name="connsiteY42" fmla="*/ 2522105 h 3018719"/>
                <a:gd name="connsiteX43" fmla="*/ 2362199 w 12166162"/>
                <a:gd name="connsiteY43" fmla="*/ 2175264 h 3018719"/>
                <a:gd name="connsiteX44" fmla="*/ 2393730 w 12166162"/>
                <a:gd name="connsiteY44" fmla="*/ 1907250 h 3018719"/>
                <a:gd name="connsiteX45" fmla="*/ 2472558 w 12166162"/>
                <a:gd name="connsiteY45" fmla="*/ 1796891 h 3018719"/>
                <a:gd name="connsiteX46" fmla="*/ 2535620 w 12166162"/>
                <a:gd name="connsiteY46" fmla="*/ 1655002 h 3018719"/>
                <a:gd name="connsiteX47" fmla="*/ 2078420 w 12166162"/>
                <a:gd name="connsiteY47" fmla="*/ 1796891 h 3018719"/>
                <a:gd name="connsiteX48" fmla="*/ 1037896 w 12166162"/>
                <a:gd name="connsiteY48" fmla="*/ 2254091 h 3018719"/>
                <a:gd name="connsiteX49" fmla="*/ 486103 w 12166162"/>
                <a:gd name="connsiteY49" fmla="*/ 2317153 h 3018719"/>
                <a:gd name="connsiteX50" fmla="*/ 170793 w 12166162"/>
                <a:gd name="connsiteY50" fmla="*/ 2348685 h 3018719"/>
                <a:gd name="connsiteX51" fmla="*/ 170793 w 12166162"/>
                <a:gd name="connsiteY51" fmla="*/ 2175264 h 3018719"/>
                <a:gd name="connsiteX0" fmla="*/ 170793 w 12166162"/>
                <a:gd name="connsiteY0" fmla="*/ 2175264 h 3018719"/>
                <a:gd name="connsiteX1" fmla="*/ 1195551 w 12166162"/>
                <a:gd name="connsiteY1" fmla="*/ 1844188 h 3018719"/>
                <a:gd name="connsiteX2" fmla="*/ 2504089 w 12166162"/>
                <a:gd name="connsiteY2" fmla="*/ 1308160 h 3018719"/>
                <a:gd name="connsiteX3" fmla="*/ 2882461 w 12166162"/>
                <a:gd name="connsiteY3" fmla="*/ 1213567 h 3018719"/>
                <a:gd name="connsiteX4" fmla="*/ 3197772 w 12166162"/>
                <a:gd name="connsiteY4" fmla="*/ 1260864 h 3018719"/>
                <a:gd name="connsiteX5" fmla="*/ 3245068 w 12166162"/>
                <a:gd name="connsiteY5" fmla="*/ 1481581 h 3018719"/>
                <a:gd name="connsiteX6" fmla="*/ 3339661 w 12166162"/>
                <a:gd name="connsiteY6" fmla="*/ 1355457 h 3018719"/>
                <a:gd name="connsiteX7" fmla="*/ 3607675 w 12166162"/>
                <a:gd name="connsiteY7" fmla="*/ 1087443 h 3018719"/>
                <a:gd name="connsiteX8" fmla="*/ 3859924 w 12166162"/>
                <a:gd name="connsiteY8" fmla="*/ 961319 h 3018719"/>
                <a:gd name="connsiteX9" fmla="*/ 3584027 w 12166162"/>
                <a:gd name="connsiteY9" fmla="*/ 808919 h 3018719"/>
                <a:gd name="connsiteX10" fmla="*/ 3507827 w 12166162"/>
                <a:gd name="connsiteY10" fmla="*/ 656519 h 3018719"/>
                <a:gd name="connsiteX11" fmla="*/ 5260427 w 12166162"/>
                <a:gd name="connsiteY11" fmla="*/ 275519 h 3018719"/>
                <a:gd name="connsiteX12" fmla="*/ 6936827 w 12166162"/>
                <a:gd name="connsiteY12" fmla="*/ 46919 h 3018719"/>
                <a:gd name="connsiteX13" fmla="*/ 7927426 w 12166162"/>
                <a:gd name="connsiteY13" fmla="*/ 46919 h 3018719"/>
                <a:gd name="connsiteX14" fmla="*/ 11658600 w 12166162"/>
                <a:gd name="connsiteY14" fmla="*/ 328436 h 3018719"/>
                <a:gd name="connsiteX15" fmla="*/ 10972799 w 12166162"/>
                <a:gd name="connsiteY15" fmla="*/ 1090436 h 3018719"/>
                <a:gd name="connsiteX16" fmla="*/ 9601199 w 12166162"/>
                <a:gd name="connsiteY16" fmla="*/ 938036 h 3018719"/>
                <a:gd name="connsiteX17" fmla="*/ 9372599 w 12166162"/>
                <a:gd name="connsiteY17" fmla="*/ 1471436 h 3018719"/>
                <a:gd name="connsiteX18" fmla="*/ 8839199 w 12166162"/>
                <a:gd name="connsiteY18" fmla="*/ 1852436 h 3018719"/>
                <a:gd name="connsiteX19" fmla="*/ 7622627 w 12166162"/>
                <a:gd name="connsiteY19" fmla="*/ 1951919 h 3018719"/>
                <a:gd name="connsiteX20" fmla="*/ 7315199 w 12166162"/>
                <a:gd name="connsiteY20" fmla="*/ 2004836 h 3018719"/>
                <a:gd name="connsiteX21" fmla="*/ 7241627 w 12166162"/>
                <a:gd name="connsiteY21" fmla="*/ 1570919 h 3018719"/>
                <a:gd name="connsiteX22" fmla="*/ 6860627 w 12166162"/>
                <a:gd name="connsiteY22" fmla="*/ 1647119 h 3018719"/>
                <a:gd name="connsiteX23" fmla="*/ 6327227 w 12166162"/>
                <a:gd name="connsiteY23" fmla="*/ 1799519 h 3018719"/>
                <a:gd name="connsiteX24" fmla="*/ 6098627 w 12166162"/>
                <a:gd name="connsiteY24" fmla="*/ 2180519 h 3018719"/>
                <a:gd name="connsiteX25" fmla="*/ 5946227 w 12166162"/>
                <a:gd name="connsiteY25" fmla="*/ 2637719 h 3018719"/>
                <a:gd name="connsiteX26" fmla="*/ 5260427 w 12166162"/>
                <a:gd name="connsiteY26" fmla="*/ 2790119 h 3018719"/>
                <a:gd name="connsiteX27" fmla="*/ 4900448 w 12166162"/>
                <a:gd name="connsiteY27" fmla="*/ 2790119 h 3018719"/>
                <a:gd name="connsiteX28" fmla="*/ 4616668 w 12166162"/>
                <a:gd name="connsiteY28" fmla="*/ 2916243 h 3018719"/>
                <a:gd name="connsiteX29" fmla="*/ 4364420 w 12166162"/>
                <a:gd name="connsiteY29" fmla="*/ 2868947 h 3018719"/>
                <a:gd name="connsiteX30" fmla="*/ 4159468 w 12166162"/>
                <a:gd name="connsiteY30" fmla="*/ 2853181 h 3018719"/>
                <a:gd name="connsiteX31" fmla="*/ 3844158 w 12166162"/>
                <a:gd name="connsiteY31" fmla="*/ 2979305 h 3018719"/>
                <a:gd name="connsiteX32" fmla="*/ 3639206 w 12166162"/>
                <a:gd name="connsiteY32" fmla="*/ 2963540 h 3018719"/>
                <a:gd name="connsiteX33" fmla="*/ 3686503 w 12166162"/>
                <a:gd name="connsiteY33" fmla="*/ 2648229 h 3018719"/>
                <a:gd name="connsiteX34" fmla="*/ 3607675 w 12166162"/>
                <a:gd name="connsiteY34" fmla="*/ 2758588 h 3018719"/>
                <a:gd name="connsiteX35" fmla="*/ 3481551 w 12166162"/>
                <a:gd name="connsiteY35" fmla="*/ 2727057 h 3018719"/>
                <a:gd name="connsiteX36" fmla="*/ 3465786 w 12166162"/>
                <a:gd name="connsiteY36" fmla="*/ 2600933 h 3018719"/>
                <a:gd name="connsiteX37" fmla="*/ 3402724 w 12166162"/>
                <a:gd name="connsiteY37" fmla="*/ 2522105 h 3018719"/>
                <a:gd name="connsiteX38" fmla="*/ 3371193 w 12166162"/>
                <a:gd name="connsiteY38" fmla="*/ 2301388 h 3018719"/>
                <a:gd name="connsiteX39" fmla="*/ 2819399 w 12166162"/>
                <a:gd name="connsiteY39" fmla="*/ 2269857 h 3018719"/>
                <a:gd name="connsiteX40" fmla="*/ 2551386 w 12166162"/>
                <a:gd name="connsiteY40" fmla="*/ 2411747 h 3018719"/>
                <a:gd name="connsiteX41" fmla="*/ 2330668 w 12166162"/>
                <a:gd name="connsiteY41" fmla="*/ 2522105 h 3018719"/>
                <a:gd name="connsiteX42" fmla="*/ 2220310 w 12166162"/>
                <a:gd name="connsiteY42" fmla="*/ 2522105 h 3018719"/>
                <a:gd name="connsiteX43" fmla="*/ 2362199 w 12166162"/>
                <a:gd name="connsiteY43" fmla="*/ 2175264 h 3018719"/>
                <a:gd name="connsiteX44" fmla="*/ 2393730 w 12166162"/>
                <a:gd name="connsiteY44" fmla="*/ 1907250 h 3018719"/>
                <a:gd name="connsiteX45" fmla="*/ 2472558 w 12166162"/>
                <a:gd name="connsiteY45" fmla="*/ 1796891 h 3018719"/>
                <a:gd name="connsiteX46" fmla="*/ 2535620 w 12166162"/>
                <a:gd name="connsiteY46" fmla="*/ 1655002 h 3018719"/>
                <a:gd name="connsiteX47" fmla="*/ 2078420 w 12166162"/>
                <a:gd name="connsiteY47" fmla="*/ 1796891 h 3018719"/>
                <a:gd name="connsiteX48" fmla="*/ 1037896 w 12166162"/>
                <a:gd name="connsiteY48" fmla="*/ 2254091 h 3018719"/>
                <a:gd name="connsiteX49" fmla="*/ 486103 w 12166162"/>
                <a:gd name="connsiteY49" fmla="*/ 2317153 h 3018719"/>
                <a:gd name="connsiteX50" fmla="*/ 170793 w 12166162"/>
                <a:gd name="connsiteY50" fmla="*/ 2348685 h 3018719"/>
                <a:gd name="connsiteX51" fmla="*/ 170793 w 12166162"/>
                <a:gd name="connsiteY51" fmla="*/ 2175264 h 3018719"/>
                <a:gd name="connsiteX0" fmla="*/ 170793 w 12166162"/>
                <a:gd name="connsiteY0" fmla="*/ 2175264 h 3018719"/>
                <a:gd name="connsiteX1" fmla="*/ 1195551 w 12166162"/>
                <a:gd name="connsiteY1" fmla="*/ 1844188 h 3018719"/>
                <a:gd name="connsiteX2" fmla="*/ 2504089 w 12166162"/>
                <a:gd name="connsiteY2" fmla="*/ 1308160 h 3018719"/>
                <a:gd name="connsiteX3" fmla="*/ 2882461 w 12166162"/>
                <a:gd name="connsiteY3" fmla="*/ 1213567 h 3018719"/>
                <a:gd name="connsiteX4" fmla="*/ 3197772 w 12166162"/>
                <a:gd name="connsiteY4" fmla="*/ 1260864 h 3018719"/>
                <a:gd name="connsiteX5" fmla="*/ 3245068 w 12166162"/>
                <a:gd name="connsiteY5" fmla="*/ 1481581 h 3018719"/>
                <a:gd name="connsiteX6" fmla="*/ 3339661 w 12166162"/>
                <a:gd name="connsiteY6" fmla="*/ 1355457 h 3018719"/>
                <a:gd name="connsiteX7" fmla="*/ 3607675 w 12166162"/>
                <a:gd name="connsiteY7" fmla="*/ 1087443 h 3018719"/>
                <a:gd name="connsiteX8" fmla="*/ 3859924 w 12166162"/>
                <a:gd name="connsiteY8" fmla="*/ 961319 h 3018719"/>
                <a:gd name="connsiteX9" fmla="*/ 3584027 w 12166162"/>
                <a:gd name="connsiteY9" fmla="*/ 808919 h 3018719"/>
                <a:gd name="connsiteX10" fmla="*/ 3507827 w 12166162"/>
                <a:gd name="connsiteY10" fmla="*/ 656519 h 3018719"/>
                <a:gd name="connsiteX11" fmla="*/ 5260427 w 12166162"/>
                <a:gd name="connsiteY11" fmla="*/ 275519 h 3018719"/>
                <a:gd name="connsiteX12" fmla="*/ 6936827 w 12166162"/>
                <a:gd name="connsiteY12" fmla="*/ 46919 h 3018719"/>
                <a:gd name="connsiteX13" fmla="*/ 7927426 w 12166162"/>
                <a:gd name="connsiteY13" fmla="*/ 46919 h 3018719"/>
                <a:gd name="connsiteX14" fmla="*/ 11658600 w 12166162"/>
                <a:gd name="connsiteY14" fmla="*/ 328436 h 3018719"/>
                <a:gd name="connsiteX15" fmla="*/ 10972799 w 12166162"/>
                <a:gd name="connsiteY15" fmla="*/ 1090436 h 3018719"/>
                <a:gd name="connsiteX16" fmla="*/ 9601199 w 12166162"/>
                <a:gd name="connsiteY16" fmla="*/ 938036 h 3018719"/>
                <a:gd name="connsiteX17" fmla="*/ 9372599 w 12166162"/>
                <a:gd name="connsiteY17" fmla="*/ 1471436 h 3018719"/>
                <a:gd name="connsiteX18" fmla="*/ 8839199 w 12166162"/>
                <a:gd name="connsiteY18" fmla="*/ 1852436 h 3018719"/>
                <a:gd name="connsiteX19" fmla="*/ 7622627 w 12166162"/>
                <a:gd name="connsiteY19" fmla="*/ 1951919 h 3018719"/>
                <a:gd name="connsiteX20" fmla="*/ 7315199 w 12166162"/>
                <a:gd name="connsiteY20" fmla="*/ 2004836 h 3018719"/>
                <a:gd name="connsiteX21" fmla="*/ 7086599 w 12166162"/>
                <a:gd name="connsiteY21" fmla="*/ 1700036 h 3018719"/>
                <a:gd name="connsiteX22" fmla="*/ 6860627 w 12166162"/>
                <a:gd name="connsiteY22" fmla="*/ 1647119 h 3018719"/>
                <a:gd name="connsiteX23" fmla="*/ 6327227 w 12166162"/>
                <a:gd name="connsiteY23" fmla="*/ 1799519 h 3018719"/>
                <a:gd name="connsiteX24" fmla="*/ 6098627 w 12166162"/>
                <a:gd name="connsiteY24" fmla="*/ 2180519 h 3018719"/>
                <a:gd name="connsiteX25" fmla="*/ 5946227 w 12166162"/>
                <a:gd name="connsiteY25" fmla="*/ 2637719 h 3018719"/>
                <a:gd name="connsiteX26" fmla="*/ 5260427 w 12166162"/>
                <a:gd name="connsiteY26" fmla="*/ 2790119 h 3018719"/>
                <a:gd name="connsiteX27" fmla="*/ 4900448 w 12166162"/>
                <a:gd name="connsiteY27" fmla="*/ 2790119 h 3018719"/>
                <a:gd name="connsiteX28" fmla="*/ 4616668 w 12166162"/>
                <a:gd name="connsiteY28" fmla="*/ 2916243 h 3018719"/>
                <a:gd name="connsiteX29" fmla="*/ 4364420 w 12166162"/>
                <a:gd name="connsiteY29" fmla="*/ 2868947 h 3018719"/>
                <a:gd name="connsiteX30" fmla="*/ 4159468 w 12166162"/>
                <a:gd name="connsiteY30" fmla="*/ 2853181 h 3018719"/>
                <a:gd name="connsiteX31" fmla="*/ 3844158 w 12166162"/>
                <a:gd name="connsiteY31" fmla="*/ 2979305 h 3018719"/>
                <a:gd name="connsiteX32" fmla="*/ 3639206 w 12166162"/>
                <a:gd name="connsiteY32" fmla="*/ 2963540 h 3018719"/>
                <a:gd name="connsiteX33" fmla="*/ 3686503 w 12166162"/>
                <a:gd name="connsiteY33" fmla="*/ 2648229 h 3018719"/>
                <a:gd name="connsiteX34" fmla="*/ 3607675 w 12166162"/>
                <a:gd name="connsiteY34" fmla="*/ 2758588 h 3018719"/>
                <a:gd name="connsiteX35" fmla="*/ 3481551 w 12166162"/>
                <a:gd name="connsiteY35" fmla="*/ 2727057 h 3018719"/>
                <a:gd name="connsiteX36" fmla="*/ 3465786 w 12166162"/>
                <a:gd name="connsiteY36" fmla="*/ 2600933 h 3018719"/>
                <a:gd name="connsiteX37" fmla="*/ 3402724 w 12166162"/>
                <a:gd name="connsiteY37" fmla="*/ 2522105 h 3018719"/>
                <a:gd name="connsiteX38" fmla="*/ 3371193 w 12166162"/>
                <a:gd name="connsiteY38" fmla="*/ 2301388 h 3018719"/>
                <a:gd name="connsiteX39" fmla="*/ 2819399 w 12166162"/>
                <a:gd name="connsiteY39" fmla="*/ 2269857 h 3018719"/>
                <a:gd name="connsiteX40" fmla="*/ 2551386 w 12166162"/>
                <a:gd name="connsiteY40" fmla="*/ 2411747 h 3018719"/>
                <a:gd name="connsiteX41" fmla="*/ 2330668 w 12166162"/>
                <a:gd name="connsiteY41" fmla="*/ 2522105 h 3018719"/>
                <a:gd name="connsiteX42" fmla="*/ 2220310 w 12166162"/>
                <a:gd name="connsiteY42" fmla="*/ 2522105 h 3018719"/>
                <a:gd name="connsiteX43" fmla="*/ 2362199 w 12166162"/>
                <a:gd name="connsiteY43" fmla="*/ 2175264 h 3018719"/>
                <a:gd name="connsiteX44" fmla="*/ 2393730 w 12166162"/>
                <a:gd name="connsiteY44" fmla="*/ 1907250 h 3018719"/>
                <a:gd name="connsiteX45" fmla="*/ 2472558 w 12166162"/>
                <a:gd name="connsiteY45" fmla="*/ 1796891 h 3018719"/>
                <a:gd name="connsiteX46" fmla="*/ 2535620 w 12166162"/>
                <a:gd name="connsiteY46" fmla="*/ 1655002 h 3018719"/>
                <a:gd name="connsiteX47" fmla="*/ 2078420 w 12166162"/>
                <a:gd name="connsiteY47" fmla="*/ 1796891 h 3018719"/>
                <a:gd name="connsiteX48" fmla="*/ 1037896 w 12166162"/>
                <a:gd name="connsiteY48" fmla="*/ 2254091 h 3018719"/>
                <a:gd name="connsiteX49" fmla="*/ 486103 w 12166162"/>
                <a:gd name="connsiteY49" fmla="*/ 2317153 h 3018719"/>
                <a:gd name="connsiteX50" fmla="*/ 170793 w 12166162"/>
                <a:gd name="connsiteY50" fmla="*/ 2348685 h 3018719"/>
                <a:gd name="connsiteX51" fmla="*/ 170793 w 12166162"/>
                <a:gd name="connsiteY51" fmla="*/ 2175264 h 3018719"/>
                <a:gd name="connsiteX0" fmla="*/ 170793 w 12178862"/>
                <a:gd name="connsiteY0" fmla="*/ 2175264 h 3018719"/>
                <a:gd name="connsiteX1" fmla="*/ 1195551 w 12178862"/>
                <a:gd name="connsiteY1" fmla="*/ 1844188 h 3018719"/>
                <a:gd name="connsiteX2" fmla="*/ 2504089 w 12178862"/>
                <a:gd name="connsiteY2" fmla="*/ 1308160 h 3018719"/>
                <a:gd name="connsiteX3" fmla="*/ 2882461 w 12178862"/>
                <a:gd name="connsiteY3" fmla="*/ 1213567 h 3018719"/>
                <a:gd name="connsiteX4" fmla="*/ 3197772 w 12178862"/>
                <a:gd name="connsiteY4" fmla="*/ 1260864 h 3018719"/>
                <a:gd name="connsiteX5" fmla="*/ 3245068 w 12178862"/>
                <a:gd name="connsiteY5" fmla="*/ 1481581 h 3018719"/>
                <a:gd name="connsiteX6" fmla="*/ 3339661 w 12178862"/>
                <a:gd name="connsiteY6" fmla="*/ 1355457 h 3018719"/>
                <a:gd name="connsiteX7" fmla="*/ 3607675 w 12178862"/>
                <a:gd name="connsiteY7" fmla="*/ 1087443 h 3018719"/>
                <a:gd name="connsiteX8" fmla="*/ 3859924 w 12178862"/>
                <a:gd name="connsiteY8" fmla="*/ 961319 h 3018719"/>
                <a:gd name="connsiteX9" fmla="*/ 3584027 w 12178862"/>
                <a:gd name="connsiteY9" fmla="*/ 808919 h 3018719"/>
                <a:gd name="connsiteX10" fmla="*/ 3507827 w 12178862"/>
                <a:gd name="connsiteY10" fmla="*/ 656519 h 3018719"/>
                <a:gd name="connsiteX11" fmla="*/ 5260427 w 12178862"/>
                <a:gd name="connsiteY11" fmla="*/ 275519 h 3018719"/>
                <a:gd name="connsiteX12" fmla="*/ 6936827 w 12178862"/>
                <a:gd name="connsiteY12" fmla="*/ 46919 h 3018719"/>
                <a:gd name="connsiteX13" fmla="*/ 7927426 w 12178862"/>
                <a:gd name="connsiteY13" fmla="*/ 46919 h 3018719"/>
                <a:gd name="connsiteX14" fmla="*/ 11658600 w 12178862"/>
                <a:gd name="connsiteY14" fmla="*/ 328436 h 3018719"/>
                <a:gd name="connsiteX15" fmla="*/ 11048999 w 12178862"/>
                <a:gd name="connsiteY15" fmla="*/ 938036 h 3018719"/>
                <a:gd name="connsiteX16" fmla="*/ 9601199 w 12178862"/>
                <a:gd name="connsiteY16" fmla="*/ 938036 h 3018719"/>
                <a:gd name="connsiteX17" fmla="*/ 9372599 w 12178862"/>
                <a:gd name="connsiteY17" fmla="*/ 1471436 h 3018719"/>
                <a:gd name="connsiteX18" fmla="*/ 8839199 w 12178862"/>
                <a:gd name="connsiteY18" fmla="*/ 1852436 h 3018719"/>
                <a:gd name="connsiteX19" fmla="*/ 7622627 w 12178862"/>
                <a:gd name="connsiteY19" fmla="*/ 1951919 h 3018719"/>
                <a:gd name="connsiteX20" fmla="*/ 7315199 w 12178862"/>
                <a:gd name="connsiteY20" fmla="*/ 2004836 h 3018719"/>
                <a:gd name="connsiteX21" fmla="*/ 7086599 w 12178862"/>
                <a:gd name="connsiteY21" fmla="*/ 1700036 h 3018719"/>
                <a:gd name="connsiteX22" fmla="*/ 6860627 w 12178862"/>
                <a:gd name="connsiteY22" fmla="*/ 1647119 h 3018719"/>
                <a:gd name="connsiteX23" fmla="*/ 6327227 w 12178862"/>
                <a:gd name="connsiteY23" fmla="*/ 1799519 h 3018719"/>
                <a:gd name="connsiteX24" fmla="*/ 6098627 w 12178862"/>
                <a:gd name="connsiteY24" fmla="*/ 2180519 h 3018719"/>
                <a:gd name="connsiteX25" fmla="*/ 5946227 w 12178862"/>
                <a:gd name="connsiteY25" fmla="*/ 2637719 h 3018719"/>
                <a:gd name="connsiteX26" fmla="*/ 5260427 w 12178862"/>
                <a:gd name="connsiteY26" fmla="*/ 2790119 h 3018719"/>
                <a:gd name="connsiteX27" fmla="*/ 4900448 w 12178862"/>
                <a:gd name="connsiteY27" fmla="*/ 2790119 h 3018719"/>
                <a:gd name="connsiteX28" fmla="*/ 4616668 w 12178862"/>
                <a:gd name="connsiteY28" fmla="*/ 2916243 h 3018719"/>
                <a:gd name="connsiteX29" fmla="*/ 4364420 w 12178862"/>
                <a:gd name="connsiteY29" fmla="*/ 2868947 h 3018719"/>
                <a:gd name="connsiteX30" fmla="*/ 4159468 w 12178862"/>
                <a:gd name="connsiteY30" fmla="*/ 2853181 h 3018719"/>
                <a:gd name="connsiteX31" fmla="*/ 3844158 w 12178862"/>
                <a:gd name="connsiteY31" fmla="*/ 2979305 h 3018719"/>
                <a:gd name="connsiteX32" fmla="*/ 3639206 w 12178862"/>
                <a:gd name="connsiteY32" fmla="*/ 2963540 h 3018719"/>
                <a:gd name="connsiteX33" fmla="*/ 3686503 w 12178862"/>
                <a:gd name="connsiteY33" fmla="*/ 2648229 h 3018719"/>
                <a:gd name="connsiteX34" fmla="*/ 3607675 w 12178862"/>
                <a:gd name="connsiteY34" fmla="*/ 2758588 h 3018719"/>
                <a:gd name="connsiteX35" fmla="*/ 3481551 w 12178862"/>
                <a:gd name="connsiteY35" fmla="*/ 2727057 h 3018719"/>
                <a:gd name="connsiteX36" fmla="*/ 3465786 w 12178862"/>
                <a:gd name="connsiteY36" fmla="*/ 2600933 h 3018719"/>
                <a:gd name="connsiteX37" fmla="*/ 3402724 w 12178862"/>
                <a:gd name="connsiteY37" fmla="*/ 2522105 h 3018719"/>
                <a:gd name="connsiteX38" fmla="*/ 3371193 w 12178862"/>
                <a:gd name="connsiteY38" fmla="*/ 2301388 h 3018719"/>
                <a:gd name="connsiteX39" fmla="*/ 2819399 w 12178862"/>
                <a:gd name="connsiteY39" fmla="*/ 2269857 h 3018719"/>
                <a:gd name="connsiteX40" fmla="*/ 2551386 w 12178862"/>
                <a:gd name="connsiteY40" fmla="*/ 2411747 h 3018719"/>
                <a:gd name="connsiteX41" fmla="*/ 2330668 w 12178862"/>
                <a:gd name="connsiteY41" fmla="*/ 2522105 h 3018719"/>
                <a:gd name="connsiteX42" fmla="*/ 2220310 w 12178862"/>
                <a:gd name="connsiteY42" fmla="*/ 2522105 h 3018719"/>
                <a:gd name="connsiteX43" fmla="*/ 2362199 w 12178862"/>
                <a:gd name="connsiteY43" fmla="*/ 2175264 h 3018719"/>
                <a:gd name="connsiteX44" fmla="*/ 2393730 w 12178862"/>
                <a:gd name="connsiteY44" fmla="*/ 1907250 h 3018719"/>
                <a:gd name="connsiteX45" fmla="*/ 2472558 w 12178862"/>
                <a:gd name="connsiteY45" fmla="*/ 1796891 h 3018719"/>
                <a:gd name="connsiteX46" fmla="*/ 2535620 w 12178862"/>
                <a:gd name="connsiteY46" fmla="*/ 1655002 h 3018719"/>
                <a:gd name="connsiteX47" fmla="*/ 2078420 w 12178862"/>
                <a:gd name="connsiteY47" fmla="*/ 1796891 h 3018719"/>
                <a:gd name="connsiteX48" fmla="*/ 1037896 w 12178862"/>
                <a:gd name="connsiteY48" fmla="*/ 2254091 h 3018719"/>
                <a:gd name="connsiteX49" fmla="*/ 486103 w 12178862"/>
                <a:gd name="connsiteY49" fmla="*/ 2317153 h 3018719"/>
                <a:gd name="connsiteX50" fmla="*/ 170793 w 12178862"/>
                <a:gd name="connsiteY50" fmla="*/ 2348685 h 3018719"/>
                <a:gd name="connsiteX51" fmla="*/ 170793 w 12178862"/>
                <a:gd name="connsiteY51" fmla="*/ 2175264 h 3018719"/>
                <a:gd name="connsiteX0" fmla="*/ 170793 w 12178862"/>
                <a:gd name="connsiteY0" fmla="*/ 2175264 h 3018719"/>
                <a:gd name="connsiteX1" fmla="*/ 1195551 w 12178862"/>
                <a:gd name="connsiteY1" fmla="*/ 1844188 h 3018719"/>
                <a:gd name="connsiteX2" fmla="*/ 2504089 w 12178862"/>
                <a:gd name="connsiteY2" fmla="*/ 1308160 h 3018719"/>
                <a:gd name="connsiteX3" fmla="*/ 2882461 w 12178862"/>
                <a:gd name="connsiteY3" fmla="*/ 1213567 h 3018719"/>
                <a:gd name="connsiteX4" fmla="*/ 3197772 w 12178862"/>
                <a:gd name="connsiteY4" fmla="*/ 1260864 h 3018719"/>
                <a:gd name="connsiteX5" fmla="*/ 3245068 w 12178862"/>
                <a:gd name="connsiteY5" fmla="*/ 1481581 h 3018719"/>
                <a:gd name="connsiteX6" fmla="*/ 3339661 w 12178862"/>
                <a:gd name="connsiteY6" fmla="*/ 1355457 h 3018719"/>
                <a:gd name="connsiteX7" fmla="*/ 3607675 w 12178862"/>
                <a:gd name="connsiteY7" fmla="*/ 1087443 h 3018719"/>
                <a:gd name="connsiteX8" fmla="*/ 3859924 w 12178862"/>
                <a:gd name="connsiteY8" fmla="*/ 961319 h 3018719"/>
                <a:gd name="connsiteX9" fmla="*/ 3584027 w 12178862"/>
                <a:gd name="connsiteY9" fmla="*/ 808919 h 3018719"/>
                <a:gd name="connsiteX10" fmla="*/ 3507827 w 12178862"/>
                <a:gd name="connsiteY10" fmla="*/ 656519 h 3018719"/>
                <a:gd name="connsiteX11" fmla="*/ 5260427 w 12178862"/>
                <a:gd name="connsiteY11" fmla="*/ 275519 h 3018719"/>
                <a:gd name="connsiteX12" fmla="*/ 6936827 w 12178862"/>
                <a:gd name="connsiteY12" fmla="*/ 46919 h 3018719"/>
                <a:gd name="connsiteX13" fmla="*/ 7927426 w 12178862"/>
                <a:gd name="connsiteY13" fmla="*/ 46919 h 3018719"/>
                <a:gd name="connsiteX14" fmla="*/ 11658600 w 12178862"/>
                <a:gd name="connsiteY14" fmla="*/ 328436 h 3018719"/>
                <a:gd name="connsiteX15" fmla="*/ 11048999 w 12178862"/>
                <a:gd name="connsiteY15" fmla="*/ 938036 h 3018719"/>
                <a:gd name="connsiteX16" fmla="*/ 9448799 w 12178862"/>
                <a:gd name="connsiteY16" fmla="*/ 938036 h 3018719"/>
                <a:gd name="connsiteX17" fmla="*/ 9372599 w 12178862"/>
                <a:gd name="connsiteY17" fmla="*/ 1471436 h 3018719"/>
                <a:gd name="connsiteX18" fmla="*/ 8839199 w 12178862"/>
                <a:gd name="connsiteY18" fmla="*/ 1852436 h 3018719"/>
                <a:gd name="connsiteX19" fmla="*/ 7622627 w 12178862"/>
                <a:gd name="connsiteY19" fmla="*/ 1951919 h 3018719"/>
                <a:gd name="connsiteX20" fmla="*/ 7315199 w 12178862"/>
                <a:gd name="connsiteY20" fmla="*/ 2004836 h 3018719"/>
                <a:gd name="connsiteX21" fmla="*/ 7086599 w 12178862"/>
                <a:gd name="connsiteY21" fmla="*/ 1700036 h 3018719"/>
                <a:gd name="connsiteX22" fmla="*/ 6860627 w 12178862"/>
                <a:gd name="connsiteY22" fmla="*/ 1647119 h 3018719"/>
                <a:gd name="connsiteX23" fmla="*/ 6327227 w 12178862"/>
                <a:gd name="connsiteY23" fmla="*/ 1799519 h 3018719"/>
                <a:gd name="connsiteX24" fmla="*/ 6098627 w 12178862"/>
                <a:gd name="connsiteY24" fmla="*/ 2180519 h 3018719"/>
                <a:gd name="connsiteX25" fmla="*/ 5946227 w 12178862"/>
                <a:gd name="connsiteY25" fmla="*/ 2637719 h 3018719"/>
                <a:gd name="connsiteX26" fmla="*/ 5260427 w 12178862"/>
                <a:gd name="connsiteY26" fmla="*/ 2790119 h 3018719"/>
                <a:gd name="connsiteX27" fmla="*/ 4900448 w 12178862"/>
                <a:gd name="connsiteY27" fmla="*/ 2790119 h 3018719"/>
                <a:gd name="connsiteX28" fmla="*/ 4616668 w 12178862"/>
                <a:gd name="connsiteY28" fmla="*/ 2916243 h 3018719"/>
                <a:gd name="connsiteX29" fmla="*/ 4364420 w 12178862"/>
                <a:gd name="connsiteY29" fmla="*/ 2868947 h 3018719"/>
                <a:gd name="connsiteX30" fmla="*/ 4159468 w 12178862"/>
                <a:gd name="connsiteY30" fmla="*/ 2853181 h 3018719"/>
                <a:gd name="connsiteX31" fmla="*/ 3844158 w 12178862"/>
                <a:gd name="connsiteY31" fmla="*/ 2979305 h 3018719"/>
                <a:gd name="connsiteX32" fmla="*/ 3639206 w 12178862"/>
                <a:gd name="connsiteY32" fmla="*/ 2963540 h 3018719"/>
                <a:gd name="connsiteX33" fmla="*/ 3686503 w 12178862"/>
                <a:gd name="connsiteY33" fmla="*/ 2648229 h 3018719"/>
                <a:gd name="connsiteX34" fmla="*/ 3607675 w 12178862"/>
                <a:gd name="connsiteY34" fmla="*/ 2758588 h 3018719"/>
                <a:gd name="connsiteX35" fmla="*/ 3481551 w 12178862"/>
                <a:gd name="connsiteY35" fmla="*/ 2727057 h 3018719"/>
                <a:gd name="connsiteX36" fmla="*/ 3465786 w 12178862"/>
                <a:gd name="connsiteY36" fmla="*/ 2600933 h 3018719"/>
                <a:gd name="connsiteX37" fmla="*/ 3402724 w 12178862"/>
                <a:gd name="connsiteY37" fmla="*/ 2522105 h 3018719"/>
                <a:gd name="connsiteX38" fmla="*/ 3371193 w 12178862"/>
                <a:gd name="connsiteY38" fmla="*/ 2301388 h 3018719"/>
                <a:gd name="connsiteX39" fmla="*/ 2819399 w 12178862"/>
                <a:gd name="connsiteY39" fmla="*/ 2269857 h 3018719"/>
                <a:gd name="connsiteX40" fmla="*/ 2551386 w 12178862"/>
                <a:gd name="connsiteY40" fmla="*/ 2411747 h 3018719"/>
                <a:gd name="connsiteX41" fmla="*/ 2330668 w 12178862"/>
                <a:gd name="connsiteY41" fmla="*/ 2522105 h 3018719"/>
                <a:gd name="connsiteX42" fmla="*/ 2220310 w 12178862"/>
                <a:gd name="connsiteY42" fmla="*/ 2522105 h 3018719"/>
                <a:gd name="connsiteX43" fmla="*/ 2362199 w 12178862"/>
                <a:gd name="connsiteY43" fmla="*/ 2175264 h 3018719"/>
                <a:gd name="connsiteX44" fmla="*/ 2393730 w 12178862"/>
                <a:gd name="connsiteY44" fmla="*/ 1907250 h 3018719"/>
                <a:gd name="connsiteX45" fmla="*/ 2472558 w 12178862"/>
                <a:gd name="connsiteY45" fmla="*/ 1796891 h 3018719"/>
                <a:gd name="connsiteX46" fmla="*/ 2535620 w 12178862"/>
                <a:gd name="connsiteY46" fmla="*/ 1655002 h 3018719"/>
                <a:gd name="connsiteX47" fmla="*/ 2078420 w 12178862"/>
                <a:gd name="connsiteY47" fmla="*/ 1796891 h 3018719"/>
                <a:gd name="connsiteX48" fmla="*/ 1037896 w 12178862"/>
                <a:gd name="connsiteY48" fmla="*/ 2254091 h 3018719"/>
                <a:gd name="connsiteX49" fmla="*/ 486103 w 12178862"/>
                <a:gd name="connsiteY49" fmla="*/ 2317153 h 3018719"/>
                <a:gd name="connsiteX50" fmla="*/ 170793 w 12178862"/>
                <a:gd name="connsiteY50" fmla="*/ 2348685 h 3018719"/>
                <a:gd name="connsiteX51" fmla="*/ 170793 w 12178862"/>
                <a:gd name="connsiteY51" fmla="*/ 2175264 h 3018719"/>
                <a:gd name="connsiteX0" fmla="*/ 170793 w 12178862"/>
                <a:gd name="connsiteY0" fmla="*/ 2175264 h 3018719"/>
                <a:gd name="connsiteX1" fmla="*/ 1195551 w 12178862"/>
                <a:gd name="connsiteY1" fmla="*/ 1844188 h 3018719"/>
                <a:gd name="connsiteX2" fmla="*/ 2504089 w 12178862"/>
                <a:gd name="connsiteY2" fmla="*/ 1308160 h 3018719"/>
                <a:gd name="connsiteX3" fmla="*/ 2882461 w 12178862"/>
                <a:gd name="connsiteY3" fmla="*/ 1213567 h 3018719"/>
                <a:gd name="connsiteX4" fmla="*/ 3197772 w 12178862"/>
                <a:gd name="connsiteY4" fmla="*/ 1260864 h 3018719"/>
                <a:gd name="connsiteX5" fmla="*/ 3245068 w 12178862"/>
                <a:gd name="connsiteY5" fmla="*/ 1481581 h 3018719"/>
                <a:gd name="connsiteX6" fmla="*/ 3339661 w 12178862"/>
                <a:gd name="connsiteY6" fmla="*/ 1355457 h 3018719"/>
                <a:gd name="connsiteX7" fmla="*/ 3607675 w 12178862"/>
                <a:gd name="connsiteY7" fmla="*/ 1087443 h 3018719"/>
                <a:gd name="connsiteX8" fmla="*/ 3859924 w 12178862"/>
                <a:gd name="connsiteY8" fmla="*/ 961319 h 3018719"/>
                <a:gd name="connsiteX9" fmla="*/ 3584027 w 12178862"/>
                <a:gd name="connsiteY9" fmla="*/ 808919 h 3018719"/>
                <a:gd name="connsiteX10" fmla="*/ 3507827 w 12178862"/>
                <a:gd name="connsiteY10" fmla="*/ 656519 h 3018719"/>
                <a:gd name="connsiteX11" fmla="*/ 5260427 w 12178862"/>
                <a:gd name="connsiteY11" fmla="*/ 275519 h 3018719"/>
                <a:gd name="connsiteX12" fmla="*/ 6936827 w 12178862"/>
                <a:gd name="connsiteY12" fmla="*/ 46919 h 3018719"/>
                <a:gd name="connsiteX13" fmla="*/ 7927426 w 12178862"/>
                <a:gd name="connsiteY13" fmla="*/ 46919 h 3018719"/>
                <a:gd name="connsiteX14" fmla="*/ 11658600 w 12178862"/>
                <a:gd name="connsiteY14" fmla="*/ 328436 h 3018719"/>
                <a:gd name="connsiteX15" fmla="*/ 11048999 w 12178862"/>
                <a:gd name="connsiteY15" fmla="*/ 938036 h 3018719"/>
                <a:gd name="connsiteX16" fmla="*/ 9842937 w 12178862"/>
                <a:gd name="connsiteY16" fmla="*/ 903877 h 3018719"/>
                <a:gd name="connsiteX17" fmla="*/ 9448799 w 12178862"/>
                <a:gd name="connsiteY17" fmla="*/ 938036 h 3018719"/>
                <a:gd name="connsiteX18" fmla="*/ 9372599 w 12178862"/>
                <a:gd name="connsiteY18" fmla="*/ 1471436 h 3018719"/>
                <a:gd name="connsiteX19" fmla="*/ 8839199 w 12178862"/>
                <a:gd name="connsiteY19" fmla="*/ 1852436 h 3018719"/>
                <a:gd name="connsiteX20" fmla="*/ 7622627 w 12178862"/>
                <a:gd name="connsiteY20" fmla="*/ 1951919 h 3018719"/>
                <a:gd name="connsiteX21" fmla="*/ 7315199 w 12178862"/>
                <a:gd name="connsiteY21" fmla="*/ 2004836 h 3018719"/>
                <a:gd name="connsiteX22" fmla="*/ 7086599 w 12178862"/>
                <a:gd name="connsiteY22" fmla="*/ 1700036 h 3018719"/>
                <a:gd name="connsiteX23" fmla="*/ 6860627 w 12178862"/>
                <a:gd name="connsiteY23" fmla="*/ 1647119 h 3018719"/>
                <a:gd name="connsiteX24" fmla="*/ 6327227 w 12178862"/>
                <a:gd name="connsiteY24" fmla="*/ 1799519 h 3018719"/>
                <a:gd name="connsiteX25" fmla="*/ 6098627 w 12178862"/>
                <a:gd name="connsiteY25" fmla="*/ 2180519 h 3018719"/>
                <a:gd name="connsiteX26" fmla="*/ 5946227 w 12178862"/>
                <a:gd name="connsiteY26" fmla="*/ 2637719 h 3018719"/>
                <a:gd name="connsiteX27" fmla="*/ 5260427 w 12178862"/>
                <a:gd name="connsiteY27" fmla="*/ 2790119 h 3018719"/>
                <a:gd name="connsiteX28" fmla="*/ 4900448 w 12178862"/>
                <a:gd name="connsiteY28" fmla="*/ 2790119 h 3018719"/>
                <a:gd name="connsiteX29" fmla="*/ 4616668 w 12178862"/>
                <a:gd name="connsiteY29" fmla="*/ 2916243 h 3018719"/>
                <a:gd name="connsiteX30" fmla="*/ 4364420 w 12178862"/>
                <a:gd name="connsiteY30" fmla="*/ 2868947 h 3018719"/>
                <a:gd name="connsiteX31" fmla="*/ 4159468 w 12178862"/>
                <a:gd name="connsiteY31" fmla="*/ 2853181 h 3018719"/>
                <a:gd name="connsiteX32" fmla="*/ 3844158 w 12178862"/>
                <a:gd name="connsiteY32" fmla="*/ 2979305 h 3018719"/>
                <a:gd name="connsiteX33" fmla="*/ 3639206 w 12178862"/>
                <a:gd name="connsiteY33" fmla="*/ 2963540 h 3018719"/>
                <a:gd name="connsiteX34" fmla="*/ 3686503 w 12178862"/>
                <a:gd name="connsiteY34" fmla="*/ 2648229 h 3018719"/>
                <a:gd name="connsiteX35" fmla="*/ 3607675 w 12178862"/>
                <a:gd name="connsiteY35" fmla="*/ 2758588 h 3018719"/>
                <a:gd name="connsiteX36" fmla="*/ 3481551 w 12178862"/>
                <a:gd name="connsiteY36" fmla="*/ 2727057 h 3018719"/>
                <a:gd name="connsiteX37" fmla="*/ 3465786 w 12178862"/>
                <a:gd name="connsiteY37" fmla="*/ 2600933 h 3018719"/>
                <a:gd name="connsiteX38" fmla="*/ 3402724 w 12178862"/>
                <a:gd name="connsiteY38" fmla="*/ 2522105 h 3018719"/>
                <a:gd name="connsiteX39" fmla="*/ 3371193 w 12178862"/>
                <a:gd name="connsiteY39" fmla="*/ 2301388 h 3018719"/>
                <a:gd name="connsiteX40" fmla="*/ 2819399 w 12178862"/>
                <a:gd name="connsiteY40" fmla="*/ 2269857 h 3018719"/>
                <a:gd name="connsiteX41" fmla="*/ 2551386 w 12178862"/>
                <a:gd name="connsiteY41" fmla="*/ 2411747 h 3018719"/>
                <a:gd name="connsiteX42" fmla="*/ 2330668 w 12178862"/>
                <a:gd name="connsiteY42" fmla="*/ 2522105 h 3018719"/>
                <a:gd name="connsiteX43" fmla="*/ 2220310 w 12178862"/>
                <a:gd name="connsiteY43" fmla="*/ 2522105 h 3018719"/>
                <a:gd name="connsiteX44" fmla="*/ 2362199 w 12178862"/>
                <a:gd name="connsiteY44" fmla="*/ 2175264 h 3018719"/>
                <a:gd name="connsiteX45" fmla="*/ 2393730 w 12178862"/>
                <a:gd name="connsiteY45" fmla="*/ 1907250 h 3018719"/>
                <a:gd name="connsiteX46" fmla="*/ 2472558 w 12178862"/>
                <a:gd name="connsiteY46" fmla="*/ 1796891 h 3018719"/>
                <a:gd name="connsiteX47" fmla="*/ 2535620 w 12178862"/>
                <a:gd name="connsiteY47" fmla="*/ 1655002 h 3018719"/>
                <a:gd name="connsiteX48" fmla="*/ 2078420 w 12178862"/>
                <a:gd name="connsiteY48" fmla="*/ 1796891 h 3018719"/>
                <a:gd name="connsiteX49" fmla="*/ 1037896 w 12178862"/>
                <a:gd name="connsiteY49" fmla="*/ 2254091 h 3018719"/>
                <a:gd name="connsiteX50" fmla="*/ 486103 w 12178862"/>
                <a:gd name="connsiteY50" fmla="*/ 2317153 h 3018719"/>
                <a:gd name="connsiteX51" fmla="*/ 170793 w 12178862"/>
                <a:gd name="connsiteY51" fmla="*/ 2348685 h 3018719"/>
                <a:gd name="connsiteX52" fmla="*/ 170793 w 12178862"/>
                <a:gd name="connsiteY52" fmla="*/ 2175264 h 3018719"/>
                <a:gd name="connsiteX0" fmla="*/ 170793 w 12178862"/>
                <a:gd name="connsiteY0" fmla="*/ 2175264 h 3018719"/>
                <a:gd name="connsiteX1" fmla="*/ 1195551 w 12178862"/>
                <a:gd name="connsiteY1" fmla="*/ 1844188 h 3018719"/>
                <a:gd name="connsiteX2" fmla="*/ 2504089 w 12178862"/>
                <a:gd name="connsiteY2" fmla="*/ 1308160 h 3018719"/>
                <a:gd name="connsiteX3" fmla="*/ 2882461 w 12178862"/>
                <a:gd name="connsiteY3" fmla="*/ 1213567 h 3018719"/>
                <a:gd name="connsiteX4" fmla="*/ 3197772 w 12178862"/>
                <a:gd name="connsiteY4" fmla="*/ 1260864 h 3018719"/>
                <a:gd name="connsiteX5" fmla="*/ 3245068 w 12178862"/>
                <a:gd name="connsiteY5" fmla="*/ 1481581 h 3018719"/>
                <a:gd name="connsiteX6" fmla="*/ 3339661 w 12178862"/>
                <a:gd name="connsiteY6" fmla="*/ 1355457 h 3018719"/>
                <a:gd name="connsiteX7" fmla="*/ 3607675 w 12178862"/>
                <a:gd name="connsiteY7" fmla="*/ 1087443 h 3018719"/>
                <a:gd name="connsiteX8" fmla="*/ 3859924 w 12178862"/>
                <a:gd name="connsiteY8" fmla="*/ 961319 h 3018719"/>
                <a:gd name="connsiteX9" fmla="*/ 3584027 w 12178862"/>
                <a:gd name="connsiteY9" fmla="*/ 808919 h 3018719"/>
                <a:gd name="connsiteX10" fmla="*/ 3507827 w 12178862"/>
                <a:gd name="connsiteY10" fmla="*/ 656519 h 3018719"/>
                <a:gd name="connsiteX11" fmla="*/ 5260427 w 12178862"/>
                <a:gd name="connsiteY11" fmla="*/ 275519 h 3018719"/>
                <a:gd name="connsiteX12" fmla="*/ 6936827 w 12178862"/>
                <a:gd name="connsiteY12" fmla="*/ 46919 h 3018719"/>
                <a:gd name="connsiteX13" fmla="*/ 7927426 w 12178862"/>
                <a:gd name="connsiteY13" fmla="*/ 46919 h 3018719"/>
                <a:gd name="connsiteX14" fmla="*/ 11658600 w 12178862"/>
                <a:gd name="connsiteY14" fmla="*/ 328436 h 3018719"/>
                <a:gd name="connsiteX15" fmla="*/ 11048999 w 12178862"/>
                <a:gd name="connsiteY15" fmla="*/ 938036 h 3018719"/>
                <a:gd name="connsiteX16" fmla="*/ 9905999 w 12178862"/>
                <a:gd name="connsiteY16" fmla="*/ 1014236 h 3018719"/>
                <a:gd name="connsiteX17" fmla="*/ 9448799 w 12178862"/>
                <a:gd name="connsiteY17" fmla="*/ 938036 h 3018719"/>
                <a:gd name="connsiteX18" fmla="*/ 9372599 w 12178862"/>
                <a:gd name="connsiteY18" fmla="*/ 1471436 h 3018719"/>
                <a:gd name="connsiteX19" fmla="*/ 8839199 w 12178862"/>
                <a:gd name="connsiteY19" fmla="*/ 1852436 h 3018719"/>
                <a:gd name="connsiteX20" fmla="*/ 7622627 w 12178862"/>
                <a:gd name="connsiteY20" fmla="*/ 1951919 h 3018719"/>
                <a:gd name="connsiteX21" fmla="*/ 7315199 w 12178862"/>
                <a:gd name="connsiteY21" fmla="*/ 2004836 h 3018719"/>
                <a:gd name="connsiteX22" fmla="*/ 7086599 w 12178862"/>
                <a:gd name="connsiteY22" fmla="*/ 1700036 h 3018719"/>
                <a:gd name="connsiteX23" fmla="*/ 6860627 w 12178862"/>
                <a:gd name="connsiteY23" fmla="*/ 1647119 h 3018719"/>
                <a:gd name="connsiteX24" fmla="*/ 6327227 w 12178862"/>
                <a:gd name="connsiteY24" fmla="*/ 1799519 h 3018719"/>
                <a:gd name="connsiteX25" fmla="*/ 6098627 w 12178862"/>
                <a:gd name="connsiteY25" fmla="*/ 2180519 h 3018719"/>
                <a:gd name="connsiteX26" fmla="*/ 5946227 w 12178862"/>
                <a:gd name="connsiteY26" fmla="*/ 2637719 h 3018719"/>
                <a:gd name="connsiteX27" fmla="*/ 5260427 w 12178862"/>
                <a:gd name="connsiteY27" fmla="*/ 2790119 h 3018719"/>
                <a:gd name="connsiteX28" fmla="*/ 4900448 w 12178862"/>
                <a:gd name="connsiteY28" fmla="*/ 2790119 h 3018719"/>
                <a:gd name="connsiteX29" fmla="*/ 4616668 w 12178862"/>
                <a:gd name="connsiteY29" fmla="*/ 2916243 h 3018719"/>
                <a:gd name="connsiteX30" fmla="*/ 4364420 w 12178862"/>
                <a:gd name="connsiteY30" fmla="*/ 2868947 h 3018719"/>
                <a:gd name="connsiteX31" fmla="*/ 4159468 w 12178862"/>
                <a:gd name="connsiteY31" fmla="*/ 2853181 h 3018719"/>
                <a:gd name="connsiteX32" fmla="*/ 3844158 w 12178862"/>
                <a:gd name="connsiteY32" fmla="*/ 2979305 h 3018719"/>
                <a:gd name="connsiteX33" fmla="*/ 3639206 w 12178862"/>
                <a:gd name="connsiteY33" fmla="*/ 2963540 h 3018719"/>
                <a:gd name="connsiteX34" fmla="*/ 3686503 w 12178862"/>
                <a:gd name="connsiteY34" fmla="*/ 2648229 h 3018719"/>
                <a:gd name="connsiteX35" fmla="*/ 3607675 w 12178862"/>
                <a:gd name="connsiteY35" fmla="*/ 2758588 h 3018719"/>
                <a:gd name="connsiteX36" fmla="*/ 3481551 w 12178862"/>
                <a:gd name="connsiteY36" fmla="*/ 2727057 h 3018719"/>
                <a:gd name="connsiteX37" fmla="*/ 3465786 w 12178862"/>
                <a:gd name="connsiteY37" fmla="*/ 2600933 h 3018719"/>
                <a:gd name="connsiteX38" fmla="*/ 3402724 w 12178862"/>
                <a:gd name="connsiteY38" fmla="*/ 2522105 h 3018719"/>
                <a:gd name="connsiteX39" fmla="*/ 3371193 w 12178862"/>
                <a:gd name="connsiteY39" fmla="*/ 2301388 h 3018719"/>
                <a:gd name="connsiteX40" fmla="*/ 2819399 w 12178862"/>
                <a:gd name="connsiteY40" fmla="*/ 2269857 h 3018719"/>
                <a:gd name="connsiteX41" fmla="*/ 2551386 w 12178862"/>
                <a:gd name="connsiteY41" fmla="*/ 2411747 h 3018719"/>
                <a:gd name="connsiteX42" fmla="*/ 2330668 w 12178862"/>
                <a:gd name="connsiteY42" fmla="*/ 2522105 h 3018719"/>
                <a:gd name="connsiteX43" fmla="*/ 2220310 w 12178862"/>
                <a:gd name="connsiteY43" fmla="*/ 2522105 h 3018719"/>
                <a:gd name="connsiteX44" fmla="*/ 2362199 w 12178862"/>
                <a:gd name="connsiteY44" fmla="*/ 2175264 h 3018719"/>
                <a:gd name="connsiteX45" fmla="*/ 2393730 w 12178862"/>
                <a:gd name="connsiteY45" fmla="*/ 1907250 h 3018719"/>
                <a:gd name="connsiteX46" fmla="*/ 2472558 w 12178862"/>
                <a:gd name="connsiteY46" fmla="*/ 1796891 h 3018719"/>
                <a:gd name="connsiteX47" fmla="*/ 2535620 w 12178862"/>
                <a:gd name="connsiteY47" fmla="*/ 1655002 h 3018719"/>
                <a:gd name="connsiteX48" fmla="*/ 2078420 w 12178862"/>
                <a:gd name="connsiteY48" fmla="*/ 1796891 h 3018719"/>
                <a:gd name="connsiteX49" fmla="*/ 1037896 w 12178862"/>
                <a:gd name="connsiteY49" fmla="*/ 2254091 h 3018719"/>
                <a:gd name="connsiteX50" fmla="*/ 486103 w 12178862"/>
                <a:gd name="connsiteY50" fmla="*/ 2317153 h 3018719"/>
                <a:gd name="connsiteX51" fmla="*/ 170793 w 12178862"/>
                <a:gd name="connsiteY51" fmla="*/ 2348685 h 3018719"/>
                <a:gd name="connsiteX52" fmla="*/ 170793 w 12178862"/>
                <a:gd name="connsiteY52" fmla="*/ 2175264 h 3018719"/>
                <a:gd name="connsiteX0" fmla="*/ 170793 w 12178862"/>
                <a:gd name="connsiteY0" fmla="*/ 2175264 h 3018719"/>
                <a:gd name="connsiteX1" fmla="*/ 1195551 w 12178862"/>
                <a:gd name="connsiteY1" fmla="*/ 1844188 h 3018719"/>
                <a:gd name="connsiteX2" fmla="*/ 2504089 w 12178862"/>
                <a:gd name="connsiteY2" fmla="*/ 1308160 h 3018719"/>
                <a:gd name="connsiteX3" fmla="*/ 2882461 w 12178862"/>
                <a:gd name="connsiteY3" fmla="*/ 1213567 h 3018719"/>
                <a:gd name="connsiteX4" fmla="*/ 3197772 w 12178862"/>
                <a:gd name="connsiteY4" fmla="*/ 1260864 h 3018719"/>
                <a:gd name="connsiteX5" fmla="*/ 3245068 w 12178862"/>
                <a:gd name="connsiteY5" fmla="*/ 1481581 h 3018719"/>
                <a:gd name="connsiteX6" fmla="*/ 3339661 w 12178862"/>
                <a:gd name="connsiteY6" fmla="*/ 1355457 h 3018719"/>
                <a:gd name="connsiteX7" fmla="*/ 3607675 w 12178862"/>
                <a:gd name="connsiteY7" fmla="*/ 1087443 h 3018719"/>
                <a:gd name="connsiteX8" fmla="*/ 3859924 w 12178862"/>
                <a:gd name="connsiteY8" fmla="*/ 961319 h 3018719"/>
                <a:gd name="connsiteX9" fmla="*/ 3584027 w 12178862"/>
                <a:gd name="connsiteY9" fmla="*/ 808919 h 3018719"/>
                <a:gd name="connsiteX10" fmla="*/ 3507827 w 12178862"/>
                <a:gd name="connsiteY10" fmla="*/ 656519 h 3018719"/>
                <a:gd name="connsiteX11" fmla="*/ 5260427 w 12178862"/>
                <a:gd name="connsiteY11" fmla="*/ 275519 h 3018719"/>
                <a:gd name="connsiteX12" fmla="*/ 6936827 w 12178862"/>
                <a:gd name="connsiteY12" fmla="*/ 46919 h 3018719"/>
                <a:gd name="connsiteX13" fmla="*/ 7927426 w 12178862"/>
                <a:gd name="connsiteY13" fmla="*/ 46919 h 3018719"/>
                <a:gd name="connsiteX14" fmla="*/ 11658600 w 12178862"/>
                <a:gd name="connsiteY14" fmla="*/ 328436 h 3018719"/>
                <a:gd name="connsiteX15" fmla="*/ 11048999 w 12178862"/>
                <a:gd name="connsiteY15" fmla="*/ 938036 h 3018719"/>
                <a:gd name="connsiteX16" fmla="*/ 9905999 w 12178862"/>
                <a:gd name="connsiteY16" fmla="*/ 1014236 h 3018719"/>
                <a:gd name="connsiteX17" fmla="*/ 9448799 w 12178862"/>
                <a:gd name="connsiteY17" fmla="*/ 1014236 h 3018719"/>
                <a:gd name="connsiteX18" fmla="*/ 9372599 w 12178862"/>
                <a:gd name="connsiteY18" fmla="*/ 1471436 h 3018719"/>
                <a:gd name="connsiteX19" fmla="*/ 8839199 w 12178862"/>
                <a:gd name="connsiteY19" fmla="*/ 1852436 h 3018719"/>
                <a:gd name="connsiteX20" fmla="*/ 7622627 w 12178862"/>
                <a:gd name="connsiteY20" fmla="*/ 1951919 h 3018719"/>
                <a:gd name="connsiteX21" fmla="*/ 7315199 w 12178862"/>
                <a:gd name="connsiteY21" fmla="*/ 2004836 h 3018719"/>
                <a:gd name="connsiteX22" fmla="*/ 7086599 w 12178862"/>
                <a:gd name="connsiteY22" fmla="*/ 1700036 h 3018719"/>
                <a:gd name="connsiteX23" fmla="*/ 6860627 w 12178862"/>
                <a:gd name="connsiteY23" fmla="*/ 1647119 h 3018719"/>
                <a:gd name="connsiteX24" fmla="*/ 6327227 w 12178862"/>
                <a:gd name="connsiteY24" fmla="*/ 1799519 h 3018719"/>
                <a:gd name="connsiteX25" fmla="*/ 6098627 w 12178862"/>
                <a:gd name="connsiteY25" fmla="*/ 2180519 h 3018719"/>
                <a:gd name="connsiteX26" fmla="*/ 5946227 w 12178862"/>
                <a:gd name="connsiteY26" fmla="*/ 2637719 h 3018719"/>
                <a:gd name="connsiteX27" fmla="*/ 5260427 w 12178862"/>
                <a:gd name="connsiteY27" fmla="*/ 2790119 h 3018719"/>
                <a:gd name="connsiteX28" fmla="*/ 4900448 w 12178862"/>
                <a:gd name="connsiteY28" fmla="*/ 2790119 h 3018719"/>
                <a:gd name="connsiteX29" fmla="*/ 4616668 w 12178862"/>
                <a:gd name="connsiteY29" fmla="*/ 2916243 h 3018719"/>
                <a:gd name="connsiteX30" fmla="*/ 4364420 w 12178862"/>
                <a:gd name="connsiteY30" fmla="*/ 2868947 h 3018719"/>
                <a:gd name="connsiteX31" fmla="*/ 4159468 w 12178862"/>
                <a:gd name="connsiteY31" fmla="*/ 2853181 h 3018719"/>
                <a:gd name="connsiteX32" fmla="*/ 3844158 w 12178862"/>
                <a:gd name="connsiteY32" fmla="*/ 2979305 h 3018719"/>
                <a:gd name="connsiteX33" fmla="*/ 3639206 w 12178862"/>
                <a:gd name="connsiteY33" fmla="*/ 2963540 h 3018719"/>
                <a:gd name="connsiteX34" fmla="*/ 3686503 w 12178862"/>
                <a:gd name="connsiteY34" fmla="*/ 2648229 h 3018719"/>
                <a:gd name="connsiteX35" fmla="*/ 3607675 w 12178862"/>
                <a:gd name="connsiteY35" fmla="*/ 2758588 h 3018719"/>
                <a:gd name="connsiteX36" fmla="*/ 3481551 w 12178862"/>
                <a:gd name="connsiteY36" fmla="*/ 2727057 h 3018719"/>
                <a:gd name="connsiteX37" fmla="*/ 3465786 w 12178862"/>
                <a:gd name="connsiteY37" fmla="*/ 2600933 h 3018719"/>
                <a:gd name="connsiteX38" fmla="*/ 3402724 w 12178862"/>
                <a:gd name="connsiteY38" fmla="*/ 2522105 h 3018719"/>
                <a:gd name="connsiteX39" fmla="*/ 3371193 w 12178862"/>
                <a:gd name="connsiteY39" fmla="*/ 2301388 h 3018719"/>
                <a:gd name="connsiteX40" fmla="*/ 2819399 w 12178862"/>
                <a:gd name="connsiteY40" fmla="*/ 2269857 h 3018719"/>
                <a:gd name="connsiteX41" fmla="*/ 2551386 w 12178862"/>
                <a:gd name="connsiteY41" fmla="*/ 2411747 h 3018719"/>
                <a:gd name="connsiteX42" fmla="*/ 2330668 w 12178862"/>
                <a:gd name="connsiteY42" fmla="*/ 2522105 h 3018719"/>
                <a:gd name="connsiteX43" fmla="*/ 2220310 w 12178862"/>
                <a:gd name="connsiteY43" fmla="*/ 2522105 h 3018719"/>
                <a:gd name="connsiteX44" fmla="*/ 2362199 w 12178862"/>
                <a:gd name="connsiteY44" fmla="*/ 2175264 h 3018719"/>
                <a:gd name="connsiteX45" fmla="*/ 2393730 w 12178862"/>
                <a:gd name="connsiteY45" fmla="*/ 1907250 h 3018719"/>
                <a:gd name="connsiteX46" fmla="*/ 2472558 w 12178862"/>
                <a:gd name="connsiteY46" fmla="*/ 1796891 h 3018719"/>
                <a:gd name="connsiteX47" fmla="*/ 2535620 w 12178862"/>
                <a:gd name="connsiteY47" fmla="*/ 1655002 h 3018719"/>
                <a:gd name="connsiteX48" fmla="*/ 2078420 w 12178862"/>
                <a:gd name="connsiteY48" fmla="*/ 1796891 h 3018719"/>
                <a:gd name="connsiteX49" fmla="*/ 1037896 w 12178862"/>
                <a:gd name="connsiteY49" fmla="*/ 2254091 h 3018719"/>
                <a:gd name="connsiteX50" fmla="*/ 486103 w 12178862"/>
                <a:gd name="connsiteY50" fmla="*/ 2317153 h 3018719"/>
                <a:gd name="connsiteX51" fmla="*/ 170793 w 12178862"/>
                <a:gd name="connsiteY51" fmla="*/ 2348685 h 3018719"/>
                <a:gd name="connsiteX52" fmla="*/ 170793 w 12178862"/>
                <a:gd name="connsiteY52" fmla="*/ 2175264 h 3018719"/>
                <a:gd name="connsiteX0" fmla="*/ 170793 w 12178862"/>
                <a:gd name="connsiteY0" fmla="*/ 2175264 h 3018719"/>
                <a:gd name="connsiteX1" fmla="*/ 1195551 w 12178862"/>
                <a:gd name="connsiteY1" fmla="*/ 1844188 h 3018719"/>
                <a:gd name="connsiteX2" fmla="*/ 2504089 w 12178862"/>
                <a:gd name="connsiteY2" fmla="*/ 1308160 h 3018719"/>
                <a:gd name="connsiteX3" fmla="*/ 2882461 w 12178862"/>
                <a:gd name="connsiteY3" fmla="*/ 1213567 h 3018719"/>
                <a:gd name="connsiteX4" fmla="*/ 3197772 w 12178862"/>
                <a:gd name="connsiteY4" fmla="*/ 1260864 h 3018719"/>
                <a:gd name="connsiteX5" fmla="*/ 3245068 w 12178862"/>
                <a:gd name="connsiteY5" fmla="*/ 1481581 h 3018719"/>
                <a:gd name="connsiteX6" fmla="*/ 3339661 w 12178862"/>
                <a:gd name="connsiteY6" fmla="*/ 1355457 h 3018719"/>
                <a:gd name="connsiteX7" fmla="*/ 3607675 w 12178862"/>
                <a:gd name="connsiteY7" fmla="*/ 1087443 h 3018719"/>
                <a:gd name="connsiteX8" fmla="*/ 3859924 w 12178862"/>
                <a:gd name="connsiteY8" fmla="*/ 961319 h 3018719"/>
                <a:gd name="connsiteX9" fmla="*/ 3584027 w 12178862"/>
                <a:gd name="connsiteY9" fmla="*/ 808919 h 3018719"/>
                <a:gd name="connsiteX10" fmla="*/ 3507827 w 12178862"/>
                <a:gd name="connsiteY10" fmla="*/ 656519 h 3018719"/>
                <a:gd name="connsiteX11" fmla="*/ 5260427 w 12178862"/>
                <a:gd name="connsiteY11" fmla="*/ 275519 h 3018719"/>
                <a:gd name="connsiteX12" fmla="*/ 6936827 w 12178862"/>
                <a:gd name="connsiteY12" fmla="*/ 46919 h 3018719"/>
                <a:gd name="connsiteX13" fmla="*/ 7927426 w 12178862"/>
                <a:gd name="connsiteY13" fmla="*/ 46919 h 3018719"/>
                <a:gd name="connsiteX14" fmla="*/ 11658600 w 12178862"/>
                <a:gd name="connsiteY14" fmla="*/ 328436 h 3018719"/>
                <a:gd name="connsiteX15" fmla="*/ 11048999 w 12178862"/>
                <a:gd name="connsiteY15" fmla="*/ 938036 h 3018719"/>
                <a:gd name="connsiteX16" fmla="*/ 9982199 w 12178862"/>
                <a:gd name="connsiteY16" fmla="*/ 938036 h 3018719"/>
                <a:gd name="connsiteX17" fmla="*/ 9448799 w 12178862"/>
                <a:gd name="connsiteY17" fmla="*/ 1014236 h 3018719"/>
                <a:gd name="connsiteX18" fmla="*/ 9372599 w 12178862"/>
                <a:gd name="connsiteY18" fmla="*/ 1471436 h 3018719"/>
                <a:gd name="connsiteX19" fmla="*/ 8839199 w 12178862"/>
                <a:gd name="connsiteY19" fmla="*/ 1852436 h 3018719"/>
                <a:gd name="connsiteX20" fmla="*/ 7622627 w 12178862"/>
                <a:gd name="connsiteY20" fmla="*/ 1951919 h 3018719"/>
                <a:gd name="connsiteX21" fmla="*/ 7315199 w 12178862"/>
                <a:gd name="connsiteY21" fmla="*/ 2004836 h 3018719"/>
                <a:gd name="connsiteX22" fmla="*/ 7086599 w 12178862"/>
                <a:gd name="connsiteY22" fmla="*/ 1700036 h 3018719"/>
                <a:gd name="connsiteX23" fmla="*/ 6860627 w 12178862"/>
                <a:gd name="connsiteY23" fmla="*/ 1647119 h 3018719"/>
                <a:gd name="connsiteX24" fmla="*/ 6327227 w 12178862"/>
                <a:gd name="connsiteY24" fmla="*/ 1799519 h 3018719"/>
                <a:gd name="connsiteX25" fmla="*/ 6098627 w 12178862"/>
                <a:gd name="connsiteY25" fmla="*/ 2180519 h 3018719"/>
                <a:gd name="connsiteX26" fmla="*/ 5946227 w 12178862"/>
                <a:gd name="connsiteY26" fmla="*/ 2637719 h 3018719"/>
                <a:gd name="connsiteX27" fmla="*/ 5260427 w 12178862"/>
                <a:gd name="connsiteY27" fmla="*/ 2790119 h 3018719"/>
                <a:gd name="connsiteX28" fmla="*/ 4900448 w 12178862"/>
                <a:gd name="connsiteY28" fmla="*/ 2790119 h 3018719"/>
                <a:gd name="connsiteX29" fmla="*/ 4616668 w 12178862"/>
                <a:gd name="connsiteY29" fmla="*/ 2916243 h 3018719"/>
                <a:gd name="connsiteX30" fmla="*/ 4364420 w 12178862"/>
                <a:gd name="connsiteY30" fmla="*/ 2868947 h 3018719"/>
                <a:gd name="connsiteX31" fmla="*/ 4159468 w 12178862"/>
                <a:gd name="connsiteY31" fmla="*/ 2853181 h 3018719"/>
                <a:gd name="connsiteX32" fmla="*/ 3844158 w 12178862"/>
                <a:gd name="connsiteY32" fmla="*/ 2979305 h 3018719"/>
                <a:gd name="connsiteX33" fmla="*/ 3639206 w 12178862"/>
                <a:gd name="connsiteY33" fmla="*/ 2963540 h 3018719"/>
                <a:gd name="connsiteX34" fmla="*/ 3686503 w 12178862"/>
                <a:gd name="connsiteY34" fmla="*/ 2648229 h 3018719"/>
                <a:gd name="connsiteX35" fmla="*/ 3607675 w 12178862"/>
                <a:gd name="connsiteY35" fmla="*/ 2758588 h 3018719"/>
                <a:gd name="connsiteX36" fmla="*/ 3481551 w 12178862"/>
                <a:gd name="connsiteY36" fmla="*/ 2727057 h 3018719"/>
                <a:gd name="connsiteX37" fmla="*/ 3465786 w 12178862"/>
                <a:gd name="connsiteY37" fmla="*/ 2600933 h 3018719"/>
                <a:gd name="connsiteX38" fmla="*/ 3402724 w 12178862"/>
                <a:gd name="connsiteY38" fmla="*/ 2522105 h 3018719"/>
                <a:gd name="connsiteX39" fmla="*/ 3371193 w 12178862"/>
                <a:gd name="connsiteY39" fmla="*/ 2301388 h 3018719"/>
                <a:gd name="connsiteX40" fmla="*/ 2819399 w 12178862"/>
                <a:gd name="connsiteY40" fmla="*/ 2269857 h 3018719"/>
                <a:gd name="connsiteX41" fmla="*/ 2551386 w 12178862"/>
                <a:gd name="connsiteY41" fmla="*/ 2411747 h 3018719"/>
                <a:gd name="connsiteX42" fmla="*/ 2330668 w 12178862"/>
                <a:gd name="connsiteY42" fmla="*/ 2522105 h 3018719"/>
                <a:gd name="connsiteX43" fmla="*/ 2220310 w 12178862"/>
                <a:gd name="connsiteY43" fmla="*/ 2522105 h 3018719"/>
                <a:gd name="connsiteX44" fmla="*/ 2362199 w 12178862"/>
                <a:gd name="connsiteY44" fmla="*/ 2175264 h 3018719"/>
                <a:gd name="connsiteX45" fmla="*/ 2393730 w 12178862"/>
                <a:gd name="connsiteY45" fmla="*/ 1907250 h 3018719"/>
                <a:gd name="connsiteX46" fmla="*/ 2472558 w 12178862"/>
                <a:gd name="connsiteY46" fmla="*/ 1796891 h 3018719"/>
                <a:gd name="connsiteX47" fmla="*/ 2535620 w 12178862"/>
                <a:gd name="connsiteY47" fmla="*/ 1655002 h 3018719"/>
                <a:gd name="connsiteX48" fmla="*/ 2078420 w 12178862"/>
                <a:gd name="connsiteY48" fmla="*/ 1796891 h 3018719"/>
                <a:gd name="connsiteX49" fmla="*/ 1037896 w 12178862"/>
                <a:gd name="connsiteY49" fmla="*/ 2254091 h 3018719"/>
                <a:gd name="connsiteX50" fmla="*/ 486103 w 12178862"/>
                <a:gd name="connsiteY50" fmla="*/ 2317153 h 3018719"/>
                <a:gd name="connsiteX51" fmla="*/ 170793 w 12178862"/>
                <a:gd name="connsiteY51" fmla="*/ 2348685 h 3018719"/>
                <a:gd name="connsiteX52" fmla="*/ 170793 w 12178862"/>
                <a:gd name="connsiteY52" fmla="*/ 2175264 h 3018719"/>
                <a:gd name="connsiteX0" fmla="*/ 170793 w 12178862"/>
                <a:gd name="connsiteY0" fmla="*/ 2175264 h 3018719"/>
                <a:gd name="connsiteX1" fmla="*/ 1195551 w 12178862"/>
                <a:gd name="connsiteY1" fmla="*/ 1844188 h 3018719"/>
                <a:gd name="connsiteX2" fmla="*/ 2504089 w 12178862"/>
                <a:gd name="connsiteY2" fmla="*/ 1308160 h 3018719"/>
                <a:gd name="connsiteX3" fmla="*/ 2882461 w 12178862"/>
                <a:gd name="connsiteY3" fmla="*/ 1213567 h 3018719"/>
                <a:gd name="connsiteX4" fmla="*/ 3197772 w 12178862"/>
                <a:gd name="connsiteY4" fmla="*/ 1260864 h 3018719"/>
                <a:gd name="connsiteX5" fmla="*/ 3245068 w 12178862"/>
                <a:gd name="connsiteY5" fmla="*/ 1481581 h 3018719"/>
                <a:gd name="connsiteX6" fmla="*/ 3339661 w 12178862"/>
                <a:gd name="connsiteY6" fmla="*/ 1355457 h 3018719"/>
                <a:gd name="connsiteX7" fmla="*/ 3607675 w 12178862"/>
                <a:gd name="connsiteY7" fmla="*/ 1087443 h 3018719"/>
                <a:gd name="connsiteX8" fmla="*/ 3859924 w 12178862"/>
                <a:gd name="connsiteY8" fmla="*/ 961319 h 3018719"/>
                <a:gd name="connsiteX9" fmla="*/ 3584027 w 12178862"/>
                <a:gd name="connsiteY9" fmla="*/ 808919 h 3018719"/>
                <a:gd name="connsiteX10" fmla="*/ 3507827 w 12178862"/>
                <a:gd name="connsiteY10" fmla="*/ 656519 h 3018719"/>
                <a:gd name="connsiteX11" fmla="*/ 5260427 w 12178862"/>
                <a:gd name="connsiteY11" fmla="*/ 275519 h 3018719"/>
                <a:gd name="connsiteX12" fmla="*/ 6936827 w 12178862"/>
                <a:gd name="connsiteY12" fmla="*/ 46919 h 3018719"/>
                <a:gd name="connsiteX13" fmla="*/ 7927426 w 12178862"/>
                <a:gd name="connsiteY13" fmla="*/ 46919 h 3018719"/>
                <a:gd name="connsiteX14" fmla="*/ 11658600 w 12178862"/>
                <a:gd name="connsiteY14" fmla="*/ 328436 h 3018719"/>
                <a:gd name="connsiteX15" fmla="*/ 11048999 w 12178862"/>
                <a:gd name="connsiteY15" fmla="*/ 938036 h 3018719"/>
                <a:gd name="connsiteX16" fmla="*/ 9982199 w 12178862"/>
                <a:gd name="connsiteY16" fmla="*/ 938036 h 3018719"/>
                <a:gd name="connsiteX17" fmla="*/ 9525000 w 12178862"/>
                <a:gd name="connsiteY17" fmla="*/ 1037519 h 3018719"/>
                <a:gd name="connsiteX18" fmla="*/ 9372599 w 12178862"/>
                <a:gd name="connsiteY18" fmla="*/ 1471436 h 3018719"/>
                <a:gd name="connsiteX19" fmla="*/ 8839199 w 12178862"/>
                <a:gd name="connsiteY19" fmla="*/ 1852436 h 3018719"/>
                <a:gd name="connsiteX20" fmla="*/ 7622627 w 12178862"/>
                <a:gd name="connsiteY20" fmla="*/ 1951919 h 3018719"/>
                <a:gd name="connsiteX21" fmla="*/ 7315199 w 12178862"/>
                <a:gd name="connsiteY21" fmla="*/ 2004836 h 3018719"/>
                <a:gd name="connsiteX22" fmla="*/ 7086599 w 12178862"/>
                <a:gd name="connsiteY22" fmla="*/ 1700036 h 3018719"/>
                <a:gd name="connsiteX23" fmla="*/ 6860627 w 12178862"/>
                <a:gd name="connsiteY23" fmla="*/ 1647119 h 3018719"/>
                <a:gd name="connsiteX24" fmla="*/ 6327227 w 12178862"/>
                <a:gd name="connsiteY24" fmla="*/ 1799519 h 3018719"/>
                <a:gd name="connsiteX25" fmla="*/ 6098627 w 12178862"/>
                <a:gd name="connsiteY25" fmla="*/ 2180519 h 3018719"/>
                <a:gd name="connsiteX26" fmla="*/ 5946227 w 12178862"/>
                <a:gd name="connsiteY26" fmla="*/ 2637719 h 3018719"/>
                <a:gd name="connsiteX27" fmla="*/ 5260427 w 12178862"/>
                <a:gd name="connsiteY27" fmla="*/ 2790119 h 3018719"/>
                <a:gd name="connsiteX28" fmla="*/ 4900448 w 12178862"/>
                <a:gd name="connsiteY28" fmla="*/ 2790119 h 3018719"/>
                <a:gd name="connsiteX29" fmla="*/ 4616668 w 12178862"/>
                <a:gd name="connsiteY29" fmla="*/ 2916243 h 3018719"/>
                <a:gd name="connsiteX30" fmla="*/ 4364420 w 12178862"/>
                <a:gd name="connsiteY30" fmla="*/ 2868947 h 3018719"/>
                <a:gd name="connsiteX31" fmla="*/ 4159468 w 12178862"/>
                <a:gd name="connsiteY31" fmla="*/ 2853181 h 3018719"/>
                <a:gd name="connsiteX32" fmla="*/ 3844158 w 12178862"/>
                <a:gd name="connsiteY32" fmla="*/ 2979305 h 3018719"/>
                <a:gd name="connsiteX33" fmla="*/ 3639206 w 12178862"/>
                <a:gd name="connsiteY33" fmla="*/ 2963540 h 3018719"/>
                <a:gd name="connsiteX34" fmla="*/ 3686503 w 12178862"/>
                <a:gd name="connsiteY34" fmla="*/ 2648229 h 3018719"/>
                <a:gd name="connsiteX35" fmla="*/ 3607675 w 12178862"/>
                <a:gd name="connsiteY35" fmla="*/ 2758588 h 3018719"/>
                <a:gd name="connsiteX36" fmla="*/ 3481551 w 12178862"/>
                <a:gd name="connsiteY36" fmla="*/ 2727057 h 3018719"/>
                <a:gd name="connsiteX37" fmla="*/ 3465786 w 12178862"/>
                <a:gd name="connsiteY37" fmla="*/ 2600933 h 3018719"/>
                <a:gd name="connsiteX38" fmla="*/ 3402724 w 12178862"/>
                <a:gd name="connsiteY38" fmla="*/ 2522105 h 3018719"/>
                <a:gd name="connsiteX39" fmla="*/ 3371193 w 12178862"/>
                <a:gd name="connsiteY39" fmla="*/ 2301388 h 3018719"/>
                <a:gd name="connsiteX40" fmla="*/ 2819399 w 12178862"/>
                <a:gd name="connsiteY40" fmla="*/ 2269857 h 3018719"/>
                <a:gd name="connsiteX41" fmla="*/ 2551386 w 12178862"/>
                <a:gd name="connsiteY41" fmla="*/ 2411747 h 3018719"/>
                <a:gd name="connsiteX42" fmla="*/ 2330668 w 12178862"/>
                <a:gd name="connsiteY42" fmla="*/ 2522105 h 3018719"/>
                <a:gd name="connsiteX43" fmla="*/ 2220310 w 12178862"/>
                <a:gd name="connsiteY43" fmla="*/ 2522105 h 3018719"/>
                <a:gd name="connsiteX44" fmla="*/ 2362199 w 12178862"/>
                <a:gd name="connsiteY44" fmla="*/ 2175264 h 3018719"/>
                <a:gd name="connsiteX45" fmla="*/ 2393730 w 12178862"/>
                <a:gd name="connsiteY45" fmla="*/ 1907250 h 3018719"/>
                <a:gd name="connsiteX46" fmla="*/ 2472558 w 12178862"/>
                <a:gd name="connsiteY46" fmla="*/ 1796891 h 3018719"/>
                <a:gd name="connsiteX47" fmla="*/ 2535620 w 12178862"/>
                <a:gd name="connsiteY47" fmla="*/ 1655002 h 3018719"/>
                <a:gd name="connsiteX48" fmla="*/ 2078420 w 12178862"/>
                <a:gd name="connsiteY48" fmla="*/ 1796891 h 3018719"/>
                <a:gd name="connsiteX49" fmla="*/ 1037896 w 12178862"/>
                <a:gd name="connsiteY49" fmla="*/ 2254091 h 3018719"/>
                <a:gd name="connsiteX50" fmla="*/ 486103 w 12178862"/>
                <a:gd name="connsiteY50" fmla="*/ 2317153 h 3018719"/>
                <a:gd name="connsiteX51" fmla="*/ 170793 w 12178862"/>
                <a:gd name="connsiteY51" fmla="*/ 2348685 h 3018719"/>
                <a:gd name="connsiteX52" fmla="*/ 170793 w 12178862"/>
                <a:gd name="connsiteY52" fmla="*/ 2175264 h 3018719"/>
                <a:gd name="connsiteX0" fmla="*/ 170793 w 12178862"/>
                <a:gd name="connsiteY0" fmla="*/ 2175264 h 3018719"/>
                <a:gd name="connsiteX1" fmla="*/ 1195551 w 12178862"/>
                <a:gd name="connsiteY1" fmla="*/ 1844188 h 3018719"/>
                <a:gd name="connsiteX2" fmla="*/ 2504089 w 12178862"/>
                <a:gd name="connsiteY2" fmla="*/ 1308160 h 3018719"/>
                <a:gd name="connsiteX3" fmla="*/ 2882461 w 12178862"/>
                <a:gd name="connsiteY3" fmla="*/ 1213567 h 3018719"/>
                <a:gd name="connsiteX4" fmla="*/ 3197772 w 12178862"/>
                <a:gd name="connsiteY4" fmla="*/ 1260864 h 3018719"/>
                <a:gd name="connsiteX5" fmla="*/ 3245068 w 12178862"/>
                <a:gd name="connsiteY5" fmla="*/ 1481581 h 3018719"/>
                <a:gd name="connsiteX6" fmla="*/ 3339661 w 12178862"/>
                <a:gd name="connsiteY6" fmla="*/ 1355457 h 3018719"/>
                <a:gd name="connsiteX7" fmla="*/ 3607675 w 12178862"/>
                <a:gd name="connsiteY7" fmla="*/ 1087443 h 3018719"/>
                <a:gd name="connsiteX8" fmla="*/ 3859924 w 12178862"/>
                <a:gd name="connsiteY8" fmla="*/ 961319 h 3018719"/>
                <a:gd name="connsiteX9" fmla="*/ 3584027 w 12178862"/>
                <a:gd name="connsiteY9" fmla="*/ 808919 h 3018719"/>
                <a:gd name="connsiteX10" fmla="*/ 3507827 w 12178862"/>
                <a:gd name="connsiteY10" fmla="*/ 656519 h 3018719"/>
                <a:gd name="connsiteX11" fmla="*/ 5260427 w 12178862"/>
                <a:gd name="connsiteY11" fmla="*/ 275519 h 3018719"/>
                <a:gd name="connsiteX12" fmla="*/ 6936827 w 12178862"/>
                <a:gd name="connsiteY12" fmla="*/ 46919 h 3018719"/>
                <a:gd name="connsiteX13" fmla="*/ 7927426 w 12178862"/>
                <a:gd name="connsiteY13" fmla="*/ 46919 h 3018719"/>
                <a:gd name="connsiteX14" fmla="*/ 11658600 w 12178862"/>
                <a:gd name="connsiteY14" fmla="*/ 328436 h 3018719"/>
                <a:gd name="connsiteX15" fmla="*/ 11048999 w 12178862"/>
                <a:gd name="connsiteY15" fmla="*/ 938036 h 3018719"/>
                <a:gd name="connsiteX16" fmla="*/ 9982199 w 12178862"/>
                <a:gd name="connsiteY16" fmla="*/ 938036 h 3018719"/>
                <a:gd name="connsiteX17" fmla="*/ 9525000 w 12178862"/>
                <a:gd name="connsiteY17" fmla="*/ 1037519 h 3018719"/>
                <a:gd name="connsiteX18" fmla="*/ 9525000 w 12178862"/>
                <a:gd name="connsiteY18" fmla="*/ 1494719 h 3018719"/>
                <a:gd name="connsiteX19" fmla="*/ 8839199 w 12178862"/>
                <a:gd name="connsiteY19" fmla="*/ 1852436 h 3018719"/>
                <a:gd name="connsiteX20" fmla="*/ 7622627 w 12178862"/>
                <a:gd name="connsiteY20" fmla="*/ 1951919 h 3018719"/>
                <a:gd name="connsiteX21" fmla="*/ 7315199 w 12178862"/>
                <a:gd name="connsiteY21" fmla="*/ 2004836 h 3018719"/>
                <a:gd name="connsiteX22" fmla="*/ 7086599 w 12178862"/>
                <a:gd name="connsiteY22" fmla="*/ 1700036 h 3018719"/>
                <a:gd name="connsiteX23" fmla="*/ 6860627 w 12178862"/>
                <a:gd name="connsiteY23" fmla="*/ 1647119 h 3018719"/>
                <a:gd name="connsiteX24" fmla="*/ 6327227 w 12178862"/>
                <a:gd name="connsiteY24" fmla="*/ 1799519 h 3018719"/>
                <a:gd name="connsiteX25" fmla="*/ 6098627 w 12178862"/>
                <a:gd name="connsiteY25" fmla="*/ 2180519 h 3018719"/>
                <a:gd name="connsiteX26" fmla="*/ 5946227 w 12178862"/>
                <a:gd name="connsiteY26" fmla="*/ 2637719 h 3018719"/>
                <a:gd name="connsiteX27" fmla="*/ 5260427 w 12178862"/>
                <a:gd name="connsiteY27" fmla="*/ 2790119 h 3018719"/>
                <a:gd name="connsiteX28" fmla="*/ 4900448 w 12178862"/>
                <a:gd name="connsiteY28" fmla="*/ 2790119 h 3018719"/>
                <a:gd name="connsiteX29" fmla="*/ 4616668 w 12178862"/>
                <a:gd name="connsiteY29" fmla="*/ 2916243 h 3018719"/>
                <a:gd name="connsiteX30" fmla="*/ 4364420 w 12178862"/>
                <a:gd name="connsiteY30" fmla="*/ 2868947 h 3018719"/>
                <a:gd name="connsiteX31" fmla="*/ 4159468 w 12178862"/>
                <a:gd name="connsiteY31" fmla="*/ 2853181 h 3018719"/>
                <a:gd name="connsiteX32" fmla="*/ 3844158 w 12178862"/>
                <a:gd name="connsiteY32" fmla="*/ 2979305 h 3018719"/>
                <a:gd name="connsiteX33" fmla="*/ 3639206 w 12178862"/>
                <a:gd name="connsiteY33" fmla="*/ 2963540 h 3018719"/>
                <a:gd name="connsiteX34" fmla="*/ 3686503 w 12178862"/>
                <a:gd name="connsiteY34" fmla="*/ 2648229 h 3018719"/>
                <a:gd name="connsiteX35" fmla="*/ 3607675 w 12178862"/>
                <a:gd name="connsiteY35" fmla="*/ 2758588 h 3018719"/>
                <a:gd name="connsiteX36" fmla="*/ 3481551 w 12178862"/>
                <a:gd name="connsiteY36" fmla="*/ 2727057 h 3018719"/>
                <a:gd name="connsiteX37" fmla="*/ 3465786 w 12178862"/>
                <a:gd name="connsiteY37" fmla="*/ 2600933 h 3018719"/>
                <a:gd name="connsiteX38" fmla="*/ 3402724 w 12178862"/>
                <a:gd name="connsiteY38" fmla="*/ 2522105 h 3018719"/>
                <a:gd name="connsiteX39" fmla="*/ 3371193 w 12178862"/>
                <a:gd name="connsiteY39" fmla="*/ 2301388 h 3018719"/>
                <a:gd name="connsiteX40" fmla="*/ 2819399 w 12178862"/>
                <a:gd name="connsiteY40" fmla="*/ 2269857 h 3018719"/>
                <a:gd name="connsiteX41" fmla="*/ 2551386 w 12178862"/>
                <a:gd name="connsiteY41" fmla="*/ 2411747 h 3018719"/>
                <a:gd name="connsiteX42" fmla="*/ 2330668 w 12178862"/>
                <a:gd name="connsiteY42" fmla="*/ 2522105 h 3018719"/>
                <a:gd name="connsiteX43" fmla="*/ 2220310 w 12178862"/>
                <a:gd name="connsiteY43" fmla="*/ 2522105 h 3018719"/>
                <a:gd name="connsiteX44" fmla="*/ 2362199 w 12178862"/>
                <a:gd name="connsiteY44" fmla="*/ 2175264 h 3018719"/>
                <a:gd name="connsiteX45" fmla="*/ 2393730 w 12178862"/>
                <a:gd name="connsiteY45" fmla="*/ 1907250 h 3018719"/>
                <a:gd name="connsiteX46" fmla="*/ 2472558 w 12178862"/>
                <a:gd name="connsiteY46" fmla="*/ 1796891 h 3018719"/>
                <a:gd name="connsiteX47" fmla="*/ 2535620 w 12178862"/>
                <a:gd name="connsiteY47" fmla="*/ 1655002 h 3018719"/>
                <a:gd name="connsiteX48" fmla="*/ 2078420 w 12178862"/>
                <a:gd name="connsiteY48" fmla="*/ 1796891 h 3018719"/>
                <a:gd name="connsiteX49" fmla="*/ 1037896 w 12178862"/>
                <a:gd name="connsiteY49" fmla="*/ 2254091 h 3018719"/>
                <a:gd name="connsiteX50" fmla="*/ 486103 w 12178862"/>
                <a:gd name="connsiteY50" fmla="*/ 2317153 h 3018719"/>
                <a:gd name="connsiteX51" fmla="*/ 170793 w 12178862"/>
                <a:gd name="connsiteY51" fmla="*/ 2348685 h 3018719"/>
                <a:gd name="connsiteX52" fmla="*/ 170793 w 12178862"/>
                <a:gd name="connsiteY52" fmla="*/ 2175264 h 3018719"/>
                <a:gd name="connsiteX0" fmla="*/ 170793 w 12255062"/>
                <a:gd name="connsiteY0" fmla="*/ 2179145 h 3022600"/>
                <a:gd name="connsiteX1" fmla="*/ 1195551 w 12255062"/>
                <a:gd name="connsiteY1" fmla="*/ 1848069 h 3022600"/>
                <a:gd name="connsiteX2" fmla="*/ 2504089 w 12255062"/>
                <a:gd name="connsiteY2" fmla="*/ 1312041 h 3022600"/>
                <a:gd name="connsiteX3" fmla="*/ 2882461 w 12255062"/>
                <a:gd name="connsiteY3" fmla="*/ 1217448 h 3022600"/>
                <a:gd name="connsiteX4" fmla="*/ 3197772 w 12255062"/>
                <a:gd name="connsiteY4" fmla="*/ 1264745 h 3022600"/>
                <a:gd name="connsiteX5" fmla="*/ 3245068 w 12255062"/>
                <a:gd name="connsiteY5" fmla="*/ 1485462 h 3022600"/>
                <a:gd name="connsiteX6" fmla="*/ 3339661 w 12255062"/>
                <a:gd name="connsiteY6" fmla="*/ 1359338 h 3022600"/>
                <a:gd name="connsiteX7" fmla="*/ 3607675 w 12255062"/>
                <a:gd name="connsiteY7" fmla="*/ 1091324 h 3022600"/>
                <a:gd name="connsiteX8" fmla="*/ 3859924 w 12255062"/>
                <a:gd name="connsiteY8" fmla="*/ 965200 h 3022600"/>
                <a:gd name="connsiteX9" fmla="*/ 3584027 w 12255062"/>
                <a:gd name="connsiteY9" fmla="*/ 812800 h 3022600"/>
                <a:gd name="connsiteX10" fmla="*/ 3507827 w 12255062"/>
                <a:gd name="connsiteY10" fmla="*/ 660400 h 3022600"/>
                <a:gd name="connsiteX11" fmla="*/ 5260427 w 12255062"/>
                <a:gd name="connsiteY11" fmla="*/ 279400 h 3022600"/>
                <a:gd name="connsiteX12" fmla="*/ 6936827 w 12255062"/>
                <a:gd name="connsiteY12" fmla="*/ 50800 h 3022600"/>
                <a:gd name="connsiteX13" fmla="*/ 7927426 w 12255062"/>
                <a:gd name="connsiteY13" fmla="*/ 50800 h 3022600"/>
                <a:gd name="connsiteX14" fmla="*/ 11734800 w 12255062"/>
                <a:gd name="connsiteY14" fmla="*/ 355600 h 3022600"/>
                <a:gd name="connsiteX15" fmla="*/ 11048999 w 12255062"/>
                <a:gd name="connsiteY15" fmla="*/ 941917 h 3022600"/>
                <a:gd name="connsiteX16" fmla="*/ 9982199 w 12255062"/>
                <a:gd name="connsiteY16" fmla="*/ 941917 h 3022600"/>
                <a:gd name="connsiteX17" fmla="*/ 9525000 w 12255062"/>
                <a:gd name="connsiteY17" fmla="*/ 1041400 h 3022600"/>
                <a:gd name="connsiteX18" fmla="*/ 9525000 w 12255062"/>
                <a:gd name="connsiteY18" fmla="*/ 1498600 h 3022600"/>
                <a:gd name="connsiteX19" fmla="*/ 8839199 w 12255062"/>
                <a:gd name="connsiteY19" fmla="*/ 1856317 h 3022600"/>
                <a:gd name="connsiteX20" fmla="*/ 7622627 w 12255062"/>
                <a:gd name="connsiteY20" fmla="*/ 1955800 h 3022600"/>
                <a:gd name="connsiteX21" fmla="*/ 7315199 w 12255062"/>
                <a:gd name="connsiteY21" fmla="*/ 2008717 h 3022600"/>
                <a:gd name="connsiteX22" fmla="*/ 7086599 w 12255062"/>
                <a:gd name="connsiteY22" fmla="*/ 1703917 h 3022600"/>
                <a:gd name="connsiteX23" fmla="*/ 6860627 w 12255062"/>
                <a:gd name="connsiteY23" fmla="*/ 1651000 h 3022600"/>
                <a:gd name="connsiteX24" fmla="*/ 6327227 w 12255062"/>
                <a:gd name="connsiteY24" fmla="*/ 1803400 h 3022600"/>
                <a:gd name="connsiteX25" fmla="*/ 6098627 w 12255062"/>
                <a:gd name="connsiteY25" fmla="*/ 2184400 h 3022600"/>
                <a:gd name="connsiteX26" fmla="*/ 5946227 w 12255062"/>
                <a:gd name="connsiteY26" fmla="*/ 2641600 h 3022600"/>
                <a:gd name="connsiteX27" fmla="*/ 5260427 w 12255062"/>
                <a:gd name="connsiteY27" fmla="*/ 2794000 h 3022600"/>
                <a:gd name="connsiteX28" fmla="*/ 4900448 w 12255062"/>
                <a:gd name="connsiteY28" fmla="*/ 2794000 h 3022600"/>
                <a:gd name="connsiteX29" fmla="*/ 4616668 w 12255062"/>
                <a:gd name="connsiteY29" fmla="*/ 2920124 h 3022600"/>
                <a:gd name="connsiteX30" fmla="*/ 4364420 w 12255062"/>
                <a:gd name="connsiteY30" fmla="*/ 2872828 h 3022600"/>
                <a:gd name="connsiteX31" fmla="*/ 4159468 w 12255062"/>
                <a:gd name="connsiteY31" fmla="*/ 2857062 h 3022600"/>
                <a:gd name="connsiteX32" fmla="*/ 3844158 w 12255062"/>
                <a:gd name="connsiteY32" fmla="*/ 2983186 h 3022600"/>
                <a:gd name="connsiteX33" fmla="*/ 3639206 w 12255062"/>
                <a:gd name="connsiteY33" fmla="*/ 2967421 h 3022600"/>
                <a:gd name="connsiteX34" fmla="*/ 3686503 w 12255062"/>
                <a:gd name="connsiteY34" fmla="*/ 2652110 h 3022600"/>
                <a:gd name="connsiteX35" fmla="*/ 3607675 w 12255062"/>
                <a:gd name="connsiteY35" fmla="*/ 2762469 h 3022600"/>
                <a:gd name="connsiteX36" fmla="*/ 3481551 w 12255062"/>
                <a:gd name="connsiteY36" fmla="*/ 2730938 h 3022600"/>
                <a:gd name="connsiteX37" fmla="*/ 3465786 w 12255062"/>
                <a:gd name="connsiteY37" fmla="*/ 2604814 h 3022600"/>
                <a:gd name="connsiteX38" fmla="*/ 3402724 w 12255062"/>
                <a:gd name="connsiteY38" fmla="*/ 2525986 h 3022600"/>
                <a:gd name="connsiteX39" fmla="*/ 3371193 w 12255062"/>
                <a:gd name="connsiteY39" fmla="*/ 2305269 h 3022600"/>
                <a:gd name="connsiteX40" fmla="*/ 2819399 w 12255062"/>
                <a:gd name="connsiteY40" fmla="*/ 2273738 h 3022600"/>
                <a:gd name="connsiteX41" fmla="*/ 2551386 w 12255062"/>
                <a:gd name="connsiteY41" fmla="*/ 2415628 h 3022600"/>
                <a:gd name="connsiteX42" fmla="*/ 2330668 w 12255062"/>
                <a:gd name="connsiteY42" fmla="*/ 2525986 h 3022600"/>
                <a:gd name="connsiteX43" fmla="*/ 2220310 w 12255062"/>
                <a:gd name="connsiteY43" fmla="*/ 2525986 h 3022600"/>
                <a:gd name="connsiteX44" fmla="*/ 2362199 w 12255062"/>
                <a:gd name="connsiteY44" fmla="*/ 2179145 h 3022600"/>
                <a:gd name="connsiteX45" fmla="*/ 2393730 w 12255062"/>
                <a:gd name="connsiteY45" fmla="*/ 1911131 h 3022600"/>
                <a:gd name="connsiteX46" fmla="*/ 2472558 w 12255062"/>
                <a:gd name="connsiteY46" fmla="*/ 1800772 h 3022600"/>
                <a:gd name="connsiteX47" fmla="*/ 2535620 w 12255062"/>
                <a:gd name="connsiteY47" fmla="*/ 1658883 h 3022600"/>
                <a:gd name="connsiteX48" fmla="*/ 2078420 w 12255062"/>
                <a:gd name="connsiteY48" fmla="*/ 1800772 h 3022600"/>
                <a:gd name="connsiteX49" fmla="*/ 1037896 w 12255062"/>
                <a:gd name="connsiteY49" fmla="*/ 2257972 h 3022600"/>
                <a:gd name="connsiteX50" fmla="*/ 486103 w 12255062"/>
                <a:gd name="connsiteY50" fmla="*/ 2321034 h 3022600"/>
                <a:gd name="connsiteX51" fmla="*/ 170793 w 12255062"/>
                <a:gd name="connsiteY51" fmla="*/ 2352566 h 3022600"/>
                <a:gd name="connsiteX52" fmla="*/ 170793 w 12255062"/>
                <a:gd name="connsiteY52" fmla="*/ 2179145 h 3022600"/>
                <a:gd name="connsiteX0" fmla="*/ 170793 w 11734800"/>
                <a:gd name="connsiteY0" fmla="*/ 2179145 h 3022600"/>
                <a:gd name="connsiteX1" fmla="*/ 1195551 w 11734800"/>
                <a:gd name="connsiteY1" fmla="*/ 1848069 h 3022600"/>
                <a:gd name="connsiteX2" fmla="*/ 2504089 w 11734800"/>
                <a:gd name="connsiteY2" fmla="*/ 1312041 h 3022600"/>
                <a:gd name="connsiteX3" fmla="*/ 2882461 w 11734800"/>
                <a:gd name="connsiteY3" fmla="*/ 1217448 h 3022600"/>
                <a:gd name="connsiteX4" fmla="*/ 3197772 w 11734800"/>
                <a:gd name="connsiteY4" fmla="*/ 1264745 h 3022600"/>
                <a:gd name="connsiteX5" fmla="*/ 3245068 w 11734800"/>
                <a:gd name="connsiteY5" fmla="*/ 1485462 h 3022600"/>
                <a:gd name="connsiteX6" fmla="*/ 3339661 w 11734800"/>
                <a:gd name="connsiteY6" fmla="*/ 1359338 h 3022600"/>
                <a:gd name="connsiteX7" fmla="*/ 3607675 w 11734800"/>
                <a:gd name="connsiteY7" fmla="*/ 1091324 h 3022600"/>
                <a:gd name="connsiteX8" fmla="*/ 3859924 w 11734800"/>
                <a:gd name="connsiteY8" fmla="*/ 965200 h 3022600"/>
                <a:gd name="connsiteX9" fmla="*/ 3584027 w 11734800"/>
                <a:gd name="connsiteY9" fmla="*/ 812800 h 3022600"/>
                <a:gd name="connsiteX10" fmla="*/ 3507827 w 11734800"/>
                <a:gd name="connsiteY10" fmla="*/ 660400 h 3022600"/>
                <a:gd name="connsiteX11" fmla="*/ 5260427 w 11734800"/>
                <a:gd name="connsiteY11" fmla="*/ 279400 h 3022600"/>
                <a:gd name="connsiteX12" fmla="*/ 6936827 w 11734800"/>
                <a:gd name="connsiteY12" fmla="*/ 50800 h 3022600"/>
                <a:gd name="connsiteX13" fmla="*/ 7927426 w 11734800"/>
                <a:gd name="connsiteY13" fmla="*/ 50800 h 3022600"/>
                <a:gd name="connsiteX14" fmla="*/ 11734800 w 11734800"/>
                <a:gd name="connsiteY14" fmla="*/ 355600 h 3022600"/>
                <a:gd name="connsiteX15" fmla="*/ 11048999 w 11734800"/>
                <a:gd name="connsiteY15" fmla="*/ 941917 h 3022600"/>
                <a:gd name="connsiteX16" fmla="*/ 9982199 w 11734800"/>
                <a:gd name="connsiteY16" fmla="*/ 941917 h 3022600"/>
                <a:gd name="connsiteX17" fmla="*/ 9525000 w 11734800"/>
                <a:gd name="connsiteY17" fmla="*/ 1041400 h 3022600"/>
                <a:gd name="connsiteX18" fmla="*/ 9525000 w 11734800"/>
                <a:gd name="connsiteY18" fmla="*/ 1498600 h 3022600"/>
                <a:gd name="connsiteX19" fmla="*/ 8839199 w 11734800"/>
                <a:gd name="connsiteY19" fmla="*/ 1856317 h 3022600"/>
                <a:gd name="connsiteX20" fmla="*/ 7622627 w 11734800"/>
                <a:gd name="connsiteY20" fmla="*/ 1955800 h 3022600"/>
                <a:gd name="connsiteX21" fmla="*/ 7315199 w 11734800"/>
                <a:gd name="connsiteY21" fmla="*/ 2008717 h 3022600"/>
                <a:gd name="connsiteX22" fmla="*/ 7086599 w 11734800"/>
                <a:gd name="connsiteY22" fmla="*/ 1703917 h 3022600"/>
                <a:gd name="connsiteX23" fmla="*/ 6860627 w 11734800"/>
                <a:gd name="connsiteY23" fmla="*/ 1651000 h 3022600"/>
                <a:gd name="connsiteX24" fmla="*/ 6327227 w 11734800"/>
                <a:gd name="connsiteY24" fmla="*/ 1803400 h 3022600"/>
                <a:gd name="connsiteX25" fmla="*/ 6098627 w 11734800"/>
                <a:gd name="connsiteY25" fmla="*/ 2184400 h 3022600"/>
                <a:gd name="connsiteX26" fmla="*/ 5946227 w 11734800"/>
                <a:gd name="connsiteY26" fmla="*/ 2641600 h 3022600"/>
                <a:gd name="connsiteX27" fmla="*/ 5260427 w 11734800"/>
                <a:gd name="connsiteY27" fmla="*/ 2794000 h 3022600"/>
                <a:gd name="connsiteX28" fmla="*/ 4900448 w 11734800"/>
                <a:gd name="connsiteY28" fmla="*/ 2794000 h 3022600"/>
                <a:gd name="connsiteX29" fmla="*/ 4616668 w 11734800"/>
                <a:gd name="connsiteY29" fmla="*/ 2920124 h 3022600"/>
                <a:gd name="connsiteX30" fmla="*/ 4364420 w 11734800"/>
                <a:gd name="connsiteY30" fmla="*/ 2872828 h 3022600"/>
                <a:gd name="connsiteX31" fmla="*/ 4159468 w 11734800"/>
                <a:gd name="connsiteY31" fmla="*/ 2857062 h 3022600"/>
                <a:gd name="connsiteX32" fmla="*/ 3844158 w 11734800"/>
                <a:gd name="connsiteY32" fmla="*/ 2983186 h 3022600"/>
                <a:gd name="connsiteX33" fmla="*/ 3639206 w 11734800"/>
                <a:gd name="connsiteY33" fmla="*/ 2967421 h 3022600"/>
                <a:gd name="connsiteX34" fmla="*/ 3686503 w 11734800"/>
                <a:gd name="connsiteY34" fmla="*/ 2652110 h 3022600"/>
                <a:gd name="connsiteX35" fmla="*/ 3607675 w 11734800"/>
                <a:gd name="connsiteY35" fmla="*/ 2762469 h 3022600"/>
                <a:gd name="connsiteX36" fmla="*/ 3481551 w 11734800"/>
                <a:gd name="connsiteY36" fmla="*/ 2730938 h 3022600"/>
                <a:gd name="connsiteX37" fmla="*/ 3465786 w 11734800"/>
                <a:gd name="connsiteY37" fmla="*/ 2604814 h 3022600"/>
                <a:gd name="connsiteX38" fmla="*/ 3402724 w 11734800"/>
                <a:gd name="connsiteY38" fmla="*/ 2525986 h 3022600"/>
                <a:gd name="connsiteX39" fmla="*/ 3371193 w 11734800"/>
                <a:gd name="connsiteY39" fmla="*/ 2305269 h 3022600"/>
                <a:gd name="connsiteX40" fmla="*/ 2819399 w 11734800"/>
                <a:gd name="connsiteY40" fmla="*/ 2273738 h 3022600"/>
                <a:gd name="connsiteX41" fmla="*/ 2551386 w 11734800"/>
                <a:gd name="connsiteY41" fmla="*/ 2415628 h 3022600"/>
                <a:gd name="connsiteX42" fmla="*/ 2330668 w 11734800"/>
                <a:gd name="connsiteY42" fmla="*/ 2525986 h 3022600"/>
                <a:gd name="connsiteX43" fmla="*/ 2220310 w 11734800"/>
                <a:gd name="connsiteY43" fmla="*/ 2525986 h 3022600"/>
                <a:gd name="connsiteX44" fmla="*/ 2362199 w 11734800"/>
                <a:gd name="connsiteY44" fmla="*/ 2179145 h 3022600"/>
                <a:gd name="connsiteX45" fmla="*/ 2393730 w 11734800"/>
                <a:gd name="connsiteY45" fmla="*/ 1911131 h 3022600"/>
                <a:gd name="connsiteX46" fmla="*/ 2472558 w 11734800"/>
                <a:gd name="connsiteY46" fmla="*/ 1800772 h 3022600"/>
                <a:gd name="connsiteX47" fmla="*/ 2535620 w 11734800"/>
                <a:gd name="connsiteY47" fmla="*/ 1658883 h 3022600"/>
                <a:gd name="connsiteX48" fmla="*/ 2078420 w 11734800"/>
                <a:gd name="connsiteY48" fmla="*/ 1800772 h 3022600"/>
                <a:gd name="connsiteX49" fmla="*/ 1037896 w 11734800"/>
                <a:gd name="connsiteY49" fmla="*/ 2257972 h 3022600"/>
                <a:gd name="connsiteX50" fmla="*/ 486103 w 11734800"/>
                <a:gd name="connsiteY50" fmla="*/ 2321034 h 3022600"/>
                <a:gd name="connsiteX51" fmla="*/ 170793 w 11734800"/>
                <a:gd name="connsiteY51" fmla="*/ 2352566 h 3022600"/>
                <a:gd name="connsiteX52" fmla="*/ 170793 w 11734800"/>
                <a:gd name="connsiteY52" fmla="*/ 2179145 h 302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1734800" h="3022600">
                  <a:moveTo>
                    <a:pt x="170793" y="2179145"/>
                  </a:moveTo>
                  <a:cubicBezTo>
                    <a:pt x="341586" y="2095062"/>
                    <a:pt x="806668" y="1992586"/>
                    <a:pt x="1195551" y="1848069"/>
                  </a:cubicBezTo>
                  <a:cubicBezTo>
                    <a:pt x="1584434" y="1703552"/>
                    <a:pt x="2222938" y="1417144"/>
                    <a:pt x="2504089" y="1312041"/>
                  </a:cubicBezTo>
                  <a:cubicBezTo>
                    <a:pt x="2785240" y="1206938"/>
                    <a:pt x="2766847" y="1225331"/>
                    <a:pt x="2882461" y="1217448"/>
                  </a:cubicBezTo>
                  <a:cubicBezTo>
                    <a:pt x="2998075" y="1209565"/>
                    <a:pt x="3137337" y="1220076"/>
                    <a:pt x="3197772" y="1264745"/>
                  </a:cubicBezTo>
                  <a:cubicBezTo>
                    <a:pt x="3258207" y="1309414"/>
                    <a:pt x="3221420" y="1469697"/>
                    <a:pt x="3245068" y="1485462"/>
                  </a:cubicBezTo>
                  <a:cubicBezTo>
                    <a:pt x="3268716" y="1501227"/>
                    <a:pt x="3279227" y="1425028"/>
                    <a:pt x="3339661" y="1359338"/>
                  </a:cubicBezTo>
                  <a:cubicBezTo>
                    <a:pt x="3400095" y="1293648"/>
                    <a:pt x="3520964" y="1157014"/>
                    <a:pt x="3607675" y="1091324"/>
                  </a:cubicBezTo>
                  <a:cubicBezTo>
                    <a:pt x="3694386" y="1025634"/>
                    <a:pt x="3863865" y="1011621"/>
                    <a:pt x="3859924" y="965200"/>
                  </a:cubicBezTo>
                  <a:cubicBezTo>
                    <a:pt x="3855983" y="918779"/>
                    <a:pt x="3642710" y="863600"/>
                    <a:pt x="3584027" y="812800"/>
                  </a:cubicBezTo>
                  <a:cubicBezTo>
                    <a:pt x="3525344" y="762000"/>
                    <a:pt x="3228427" y="749300"/>
                    <a:pt x="3507827" y="660400"/>
                  </a:cubicBezTo>
                  <a:cubicBezTo>
                    <a:pt x="3787227" y="571500"/>
                    <a:pt x="4688927" y="381000"/>
                    <a:pt x="5260427" y="279400"/>
                  </a:cubicBezTo>
                  <a:cubicBezTo>
                    <a:pt x="5831927" y="177800"/>
                    <a:pt x="6492327" y="88900"/>
                    <a:pt x="6936827" y="50800"/>
                  </a:cubicBezTo>
                  <a:cubicBezTo>
                    <a:pt x="7381327" y="12700"/>
                    <a:pt x="7127764" y="0"/>
                    <a:pt x="7927426" y="50800"/>
                  </a:cubicBezTo>
                  <a:cubicBezTo>
                    <a:pt x="8727088" y="101600"/>
                    <a:pt x="11214538" y="207080"/>
                    <a:pt x="11734800" y="355600"/>
                  </a:cubicBezTo>
                  <a:cubicBezTo>
                    <a:pt x="11558752" y="598713"/>
                    <a:pt x="11341099" y="844198"/>
                    <a:pt x="11048999" y="941917"/>
                  </a:cubicBezTo>
                  <a:cubicBezTo>
                    <a:pt x="10756899" y="1039637"/>
                    <a:pt x="10236199" y="925337"/>
                    <a:pt x="9982199" y="941917"/>
                  </a:cubicBezTo>
                  <a:cubicBezTo>
                    <a:pt x="9728199" y="958497"/>
                    <a:pt x="9601200" y="948620"/>
                    <a:pt x="9525000" y="1041400"/>
                  </a:cubicBezTo>
                  <a:cubicBezTo>
                    <a:pt x="9448800" y="1134181"/>
                    <a:pt x="9639300" y="1362781"/>
                    <a:pt x="9525000" y="1498600"/>
                  </a:cubicBezTo>
                  <a:cubicBezTo>
                    <a:pt x="9410700" y="1634419"/>
                    <a:pt x="9156261" y="1780117"/>
                    <a:pt x="8839199" y="1856317"/>
                  </a:cubicBezTo>
                  <a:cubicBezTo>
                    <a:pt x="8522137" y="1932517"/>
                    <a:pt x="7876627" y="1930400"/>
                    <a:pt x="7622627" y="1955800"/>
                  </a:cubicBezTo>
                  <a:cubicBezTo>
                    <a:pt x="7368627" y="1981200"/>
                    <a:pt x="7404537" y="2050698"/>
                    <a:pt x="7315199" y="2008717"/>
                  </a:cubicBezTo>
                  <a:cubicBezTo>
                    <a:pt x="7225861" y="1966737"/>
                    <a:pt x="7162361" y="1763536"/>
                    <a:pt x="7086599" y="1703917"/>
                  </a:cubicBezTo>
                  <a:cubicBezTo>
                    <a:pt x="7010837" y="1644298"/>
                    <a:pt x="6987189" y="1634420"/>
                    <a:pt x="6860627" y="1651000"/>
                  </a:cubicBezTo>
                  <a:cubicBezTo>
                    <a:pt x="6734065" y="1667580"/>
                    <a:pt x="6454227" y="1714500"/>
                    <a:pt x="6327227" y="1803400"/>
                  </a:cubicBezTo>
                  <a:cubicBezTo>
                    <a:pt x="6200227" y="1892300"/>
                    <a:pt x="6162127" y="2044700"/>
                    <a:pt x="6098627" y="2184400"/>
                  </a:cubicBezTo>
                  <a:cubicBezTo>
                    <a:pt x="6035127" y="2324100"/>
                    <a:pt x="5946227" y="2641600"/>
                    <a:pt x="5946227" y="2641600"/>
                  </a:cubicBezTo>
                  <a:lnTo>
                    <a:pt x="5260427" y="2794000"/>
                  </a:lnTo>
                  <a:cubicBezTo>
                    <a:pt x="5165834" y="2857062"/>
                    <a:pt x="5007741" y="2772979"/>
                    <a:pt x="4900448" y="2794000"/>
                  </a:cubicBezTo>
                  <a:cubicBezTo>
                    <a:pt x="4793155" y="2815021"/>
                    <a:pt x="4706006" y="2906986"/>
                    <a:pt x="4616668" y="2920124"/>
                  </a:cubicBezTo>
                  <a:cubicBezTo>
                    <a:pt x="4527330" y="2933262"/>
                    <a:pt x="4440620" y="2883338"/>
                    <a:pt x="4364420" y="2872828"/>
                  </a:cubicBezTo>
                  <a:cubicBezTo>
                    <a:pt x="4288220" y="2862318"/>
                    <a:pt x="4246178" y="2838669"/>
                    <a:pt x="4159468" y="2857062"/>
                  </a:cubicBezTo>
                  <a:cubicBezTo>
                    <a:pt x="4072758" y="2875455"/>
                    <a:pt x="3930868" y="2964793"/>
                    <a:pt x="3844158" y="2983186"/>
                  </a:cubicBezTo>
                  <a:cubicBezTo>
                    <a:pt x="3757448" y="3001579"/>
                    <a:pt x="3665482" y="3022600"/>
                    <a:pt x="3639206" y="2967421"/>
                  </a:cubicBezTo>
                  <a:cubicBezTo>
                    <a:pt x="3612930" y="2912242"/>
                    <a:pt x="3691758" y="2686269"/>
                    <a:pt x="3686503" y="2652110"/>
                  </a:cubicBezTo>
                  <a:cubicBezTo>
                    <a:pt x="3681248" y="2617951"/>
                    <a:pt x="3641834" y="2749331"/>
                    <a:pt x="3607675" y="2762469"/>
                  </a:cubicBezTo>
                  <a:cubicBezTo>
                    <a:pt x="3573516" y="2775607"/>
                    <a:pt x="3505199" y="2757214"/>
                    <a:pt x="3481551" y="2730938"/>
                  </a:cubicBezTo>
                  <a:cubicBezTo>
                    <a:pt x="3457903" y="2704662"/>
                    <a:pt x="3478924" y="2638973"/>
                    <a:pt x="3465786" y="2604814"/>
                  </a:cubicBezTo>
                  <a:cubicBezTo>
                    <a:pt x="3452648" y="2570655"/>
                    <a:pt x="3418489" y="2575910"/>
                    <a:pt x="3402724" y="2525986"/>
                  </a:cubicBezTo>
                  <a:cubicBezTo>
                    <a:pt x="3386959" y="2476062"/>
                    <a:pt x="3468414" y="2347310"/>
                    <a:pt x="3371193" y="2305269"/>
                  </a:cubicBezTo>
                  <a:cubicBezTo>
                    <a:pt x="3273972" y="2263228"/>
                    <a:pt x="2956034" y="2255345"/>
                    <a:pt x="2819399" y="2273738"/>
                  </a:cubicBezTo>
                  <a:cubicBezTo>
                    <a:pt x="2682765" y="2292131"/>
                    <a:pt x="2632841" y="2373587"/>
                    <a:pt x="2551386" y="2415628"/>
                  </a:cubicBezTo>
                  <a:cubicBezTo>
                    <a:pt x="2469931" y="2457669"/>
                    <a:pt x="2385847" y="2507593"/>
                    <a:pt x="2330668" y="2525986"/>
                  </a:cubicBezTo>
                  <a:cubicBezTo>
                    <a:pt x="2275489" y="2544379"/>
                    <a:pt x="2215055" y="2583793"/>
                    <a:pt x="2220310" y="2525986"/>
                  </a:cubicBezTo>
                  <a:cubicBezTo>
                    <a:pt x="2225565" y="2468179"/>
                    <a:pt x="2333296" y="2281621"/>
                    <a:pt x="2362199" y="2179145"/>
                  </a:cubicBezTo>
                  <a:cubicBezTo>
                    <a:pt x="2391102" y="2076669"/>
                    <a:pt x="2375337" y="1974193"/>
                    <a:pt x="2393730" y="1911131"/>
                  </a:cubicBezTo>
                  <a:cubicBezTo>
                    <a:pt x="2412123" y="1848069"/>
                    <a:pt x="2448910" y="1842813"/>
                    <a:pt x="2472558" y="1800772"/>
                  </a:cubicBezTo>
                  <a:cubicBezTo>
                    <a:pt x="2496206" y="1758731"/>
                    <a:pt x="2601310" y="1658883"/>
                    <a:pt x="2535620" y="1658883"/>
                  </a:cubicBezTo>
                  <a:cubicBezTo>
                    <a:pt x="2469930" y="1658883"/>
                    <a:pt x="2328041" y="1700924"/>
                    <a:pt x="2078420" y="1800772"/>
                  </a:cubicBezTo>
                  <a:cubicBezTo>
                    <a:pt x="1828799" y="1900620"/>
                    <a:pt x="1303282" y="2171262"/>
                    <a:pt x="1037896" y="2257972"/>
                  </a:cubicBezTo>
                  <a:cubicBezTo>
                    <a:pt x="772510" y="2344682"/>
                    <a:pt x="486103" y="2321034"/>
                    <a:pt x="486103" y="2321034"/>
                  </a:cubicBezTo>
                  <a:cubicBezTo>
                    <a:pt x="341586" y="2336800"/>
                    <a:pt x="225972" y="2373587"/>
                    <a:pt x="170793" y="2352566"/>
                  </a:cubicBezTo>
                  <a:cubicBezTo>
                    <a:pt x="115614" y="2331545"/>
                    <a:pt x="0" y="2263228"/>
                    <a:pt x="170793" y="2179145"/>
                  </a:cubicBezTo>
                  <a:close/>
                </a:path>
              </a:pathLst>
            </a:custGeom>
            <a:blipFill>
              <a:blip r:embed="rId4" cstate="print"/>
              <a:tile tx="0" ty="0" sx="100000" sy="100000" flip="none" algn="tl"/>
            </a:blipFill>
            <a:ln w="38100">
              <a:noFill/>
              <a:prstDash val="sysDash"/>
              <a:tailEnd type="arrow"/>
            </a:ln>
            <a:effectLst>
              <a:outerShdw blurRad="228600" dist="88900" dir="7200000" algn="ctr" rotWithShape="0">
                <a:schemeClr val="tx1">
                  <a:lumMod val="50000"/>
                  <a:lumOff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0" y="0"/>
            <a:ext cx="9144000" cy="5687913"/>
            <a:chOff x="0" y="0"/>
            <a:chExt cx="9144000" cy="5687913"/>
          </a:xfrm>
        </p:grpSpPr>
        <p:sp useBgFill="1"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646331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36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Calibri" pitchFamily="34" charset="0"/>
                </a:rPr>
                <a:t>Earliest Civilizations</a:t>
              </a:r>
              <a:endParaRPr lang="en-US" sz="3600" b="1" dirty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endParaRPr>
            </a:p>
          </p:txBody>
        </p:sp>
        <p:sp useBgFill="1"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0" y="609600"/>
              <a:ext cx="9144000" cy="507831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6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Calibri" pitchFamily="34" charset="0"/>
                </a:rPr>
                <a:t> </a:t>
              </a:r>
            </a:p>
            <a:p>
              <a:pPr>
                <a:defRPr/>
              </a:pPr>
              <a:r>
                <a:rPr lang="en-US" sz="36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Calibri" pitchFamily="34" charset="0"/>
                </a:rPr>
                <a:t>- Formed in the Northern Temperate Zone:</a:t>
              </a:r>
            </a:p>
            <a:p>
              <a:pPr>
                <a:defRPr/>
              </a:pPr>
              <a:r>
                <a:rPr lang="en-US" sz="36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Calibri" pitchFamily="34" charset="0"/>
                </a:rPr>
                <a:t>	- moderate temperatures</a:t>
              </a:r>
            </a:p>
            <a:p>
              <a:pPr>
                <a:defRPr/>
              </a:pPr>
              <a:r>
                <a:rPr lang="en-US" sz="36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Calibri" pitchFamily="34" charset="0"/>
                </a:rPr>
                <a:t>	- rivers and river flood plains (farmland)</a:t>
              </a:r>
            </a:p>
            <a:p>
              <a:pPr>
                <a:defRPr/>
              </a:pPr>
              <a:r>
                <a:rPr lang="en-US" sz="36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Calibri" pitchFamily="34" charset="0"/>
                </a:rPr>
                <a:t>	- ores (iron) for tools &amp; weapons</a:t>
              </a:r>
            </a:p>
            <a:p>
              <a:pPr>
                <a:defRPr/>
              </a:pPr>
              <a:r>
                <a:rPr lang="en-US" sz="3600" b="1" dirty="0" smtClean="0">
                  <a:solidFill>
                    <a:srgbClr val="FF0000"/>
                  </a:solidFill>
                  <a:effectLst>
                    <a:outerShdw dist="50800" dir="7200000" algn="ctr" rotWithShape="0">
                      <a:schemeClr val="tx1"/>
                    </a:outerShdw>
                  </a:effectLst>
                  <a:latin typeface="Calibri" pitchFamily="34" charset="0"/>
                </a:rPr>
                <a:t> </a:t>
              </a:r>
              <a:r>
                <a:rPr lang="en-US" sz="36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Calibri" pitchFamily="34" charset="0"/>
                </a:rPr>
                <a:t>- Formed in the Eastern Hemisphere:</a:t>
              </a:r>
            </a:p>
            <a:p>
              <a:pPr>
                <a:defRPr/>
              </a:pPr>
              <a:r>
                <a:rPr lang="en-US" sz="36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Calibri" pitchFamily="34" charset="0"/>
                </a:rPr>
                <a:t> 	- absence of glaciers</a:t>
              </a:r>
            </a:p>
            <a:p>
              <a:pPr>
                <a:defRPr/>
              </a:pPr>
              <a:r>
                <a:rPr lang="en-US" sz="3600" b="1" dirty="0" smtClean="0">
                  <a:solidFill>
                    <a:srgbClr val="FF0000"/>
                  </a:solidFill>
                  <a:effectLst>
                    <a:outerShdw dist="50800" dir="7200000" algn="ctr" rotWithShape="0">
                      <a:schemeClr val="tx1"/>
                    </a:outerShdw>
                  </a:effectLst>
                  <a:latin typeface="Calibri" pitchFamily="34" charset="0"/>
                </a:rPr>
                <a:t>- Did not form in Western Hemisphere:</a:t>
              </a:r>
            </a:p>
            <a:p>
              <a:pPr>
                <a:defRPr/>
              </a:pPr>
              <a:r>
                <a:rPr lang="en-US" sz="3600" b="1" dirty="0" smtClean="0">
                  <a:solidFill>
                    <a:srgbClr val="FF0000"/>
                  </a:solidFill>
                  <a:effectLst>
                    <a:outerShdw dist="50800" dir="7200000" algn="ctr" rotWithShape="0">
                      <a:schemeClr val="tx1"/>
                    </a:outerShdw>
                  </a:effectLst>
                  <a:latin typeface="Calibri" pitchFamily="34" charset="0"/>
                </a:rPr>
                <a:t>	- frozen, icy, cold climate	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2133600" y="0"/>
              <a:ext cx="4648200" cy="76200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0" y="0"/>
            <a:ext cx="9144000" cy="5594092"/>
            <a:chOff x="0" y="0"/>
            <a:chExt cx="9144000" cy="5594092"/>
          </a:xfrm>
        </p:grpSpPr>
        <p:sp useBgFill="1">
          <p:nvSpPr>
            <p:cNvPr id="3" name="TextBox 3"/>
            <p:cNvSpPr txBox="1">
              <a:spLocks noChangeArrowheads="1"/>
            </p:cNvSpPr>
            <p:nvPr/>
          </p:nvSpPr>
          <p:spPr bwMode="auto">
            <a:xfrm>
              <a:off x="0" y="762000"/>
              <a:ext cx="9144000" cy="48320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8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cs typeface="Shruti" pitchFamily="2"/>
                </a:rPr>
                <a:t>	</a:t>
              </a:r>
            </a:p>
            <a:p>
              <a:pPr>
                <a:defRPr/>
              </a:pPr>
              <a:r>
                <a:rPr lang="en-US" sz="48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cs typeface="Shruti" pitchFamily="2"/>
                </a:rPr>
                <a:t>	Using Google Earth . . .</a:t>
              </a:r>
            </a:p>
            <a:p>
              <a:pPr>
                <a:defRPr/>
              </a:pPr>
              <a:endParaRPr lang="en-US" sz="2000" b="1" dirty="0" smtClean="0">
                <a:effectLst>
                  <a:outerShdw dist="50800" dir="7200000" algn="ctr" rotWithShape="0">
                    <a:schemeClr val="bg1"/>
                  </a:outerShdw>
                </a:effectLst>
                <a:cs typeface="Shruti" pitchFamily="2"/>
              </a:endParaRPr>
            </a:p>
            <a:p>
              <a:pPr>
                <a:defRPr/>
              </a:pPr>
              <a:r>
                <a:rPr lang="en-US" sz="48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cs typeface="Shruti" pitchFamily="2"/>
                </a:rPr>
                <a:t>	The Eastern Hemisphere </a:t>
              </a:r>
            </a:p>
            <a:p>
              <a:pPr>
                <a:defRPr/>
              </a:pPr>
              <a:r>
                <a:rPr lang="en-US" sz="48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cs typeface="Shruti" pitchFamily="2"/>
                </a:rPr>
                <a:t>  	</a:t>
              </a:r>
              <a:r>
                <a:rPr lang="en-US" sz="4800" b="1" dirty="0" smtClean="0">
                  <a:ln w="12700">
                    <a:solidFill>
                      <a:srgbClr val="FF0000"/>
                    </a:solidFill>
                  </a:ln>
                  <a:latin typeface="Tempus Sans ITC" pitchFamily="82" charset="0"/>
                  <a:cs typeface="Shruti" pitchFamily="2"/>
                </a:rPr>
                <a:t>	</a:t>
              </a:r>
              <a:r>
                <a:rPr lang="en-US" sz="4800" b="1" dirty="0" smtClean="0">
                  <a:ln w="12700">
                    <a:solidFill>
                      <a:srgbClr val="FF0000"/>
                    </a:solidFill>
                  </a:ln>
                  <a:effectLst>
                    <a:outerShdw dist="50800" dir="5400000" algn="ctr" rotWithShape="0">
                      <a:schemeClr val="bg1"/>
                    </a:outerShdw>
                  </a:effectLst>
                  <a:latin typeface="Tempus Sans ITC" pitchFamily="82" charset="0"/>
                  <a:cs typeface="Shruti" pitchFamily="2"/>
                </a:rPr>
                <a:t>Earliest Civilizations</a:t>
              </a:r>
            </a:p>
            <a:p>
              <a:pPr>
                <a:defRPr/>
              </a:pPr>
              <a:r>
                <a:rPr lang="en-US" sz="48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cs typeface="Shruti" pitchFamily="2"/>
                </a:rPr>
                <a:t>	The Western Hemisphere</a:t>
              </a:r>
            </a:p>
            <a:p>
              <a:pPr>
                <a:defRPr/>
              </a:pPr>
              <a:r>
                <a:rPr lang="en-US" sz="48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cs typeface="Shruti" pitchFamily="2"/>
                </a:rPr>
                <a:t>		</a:t>
              </a:r>
              <a:r>
                <a:rPr lang="en-US" sz="4800" b="1" dirty="0" smtClean="0">
                  <a:ln w="12700">
                    <a:solidFill>
                      <a:srgbClr val="FF0000"/>
                    </a:solidFill>
                  </a:ln>
                  <a:effectLst>
                    <a:outerShdw dist="50800" dir="7200000" algn="ctr" rotWithShape="0">
                      <a:schemeClr val="bg1"/>
                    </a:outerShdw>
                  </a:effectLst>
                  <a:latin typeface="Tempus Sans ITC" pitchFamily="82" charset="0"/>
                  <a:cs typeface="Shruti" pitchFamily="2"/>
                </a:rPr>
                <a:t>North America</a:t>
              </a:r>
            </a:p>
          </p:txBody>
        </p:sp>
        <p:sp>
          <p:nvSpPr>
            <p:cNvPr id="9" name="TextBox 3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36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Calibri" pitchFamily="34" charset="0"/>
                </a:rPr>
                <a:t>‘Google Earth’</a:t>
              </a:r>
              <a:endParaRPr lang="en-US" sz="3600" b="1" dirty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752600" y="4800600"/>
            <a:ext cx="4419600" cy="685800"/>
          </a:xfrm>
          <a:prstGeom prst="rect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2057400" y="4724400"/>
            <a:ext cx="4038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cs typeface="Shruti" pitchFamily="2"/>
              </a:rPr>
              <a:t>North America</a:t>
            </a:r>
          </a:p>
        </p:txBody>
      </p:sp>
      <p:pic>
        <p:nvPicPr>
          <p:cNvPr id="17" name="Picture 2" descr="C:\Documents and Settings\Phillips\Local Settings\Temporary Internet Files\Content.IE5\IFH2K956\MC90043466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276600"/>
            <a:ext cx="839788" cy="772838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>
            <a:off x="2133600" y="3200400"/>
            <a:ext cx="5029200" cy="0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outerShdw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North America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21111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03872 -0.6888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34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0.79097 0.0044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build="allAtOnce"/>
      <p:bldP spid="16" grpId="1" build="allAtOnce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.iceagenow.com/Glacial_Maximum_World_Map.jpg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9039" t="8352" r="8534" b="14474"/>
          <a:stretch>
            <a:fillRect/>
          </a:stretch>
        </p:blipFill>
        <p:spPr bwMode="auto">
          <a:xfrm>
            <a:off x="0" y="932688"/>
            <a:ext cx="18288000" cy="11887200"/>
          </a:xfrm>
          <a:prstGeom prst="rect">
            <a:avLst/>
          </a:prstGeom>
          <a:noFill/>
        </p:spPr>
      </p:pic>
      <p:pic>
        <p:nvPicPr>
          <p:cNvPr id="9" name="Picture 2" descr="http://www.hiddentrails.com/Uploads/Continents/NorthAmerica/map_north_america_02.jpg"/>
          <p:cNvPicPr preferRelativeResize="0">
            <a:picLocks noChangeAspect="1" noChangeArrowheads="1"/>
          </p:cNvPicPr>
          <p:nvPr/>
        </p:nvPicPr>
        <p:blipFill>
          <a:blip r:embed="rId3" cstate="print"/>
          <a:srcRect t="11485"/>
          <a:stretch>
            <a:fillRect/>
          </a:stretch>
        </p:blipFill>
        <p:spPr bwMode="auto">
          <a:xfrm rot="364266">
            <a:off x="1219191" y="2061812"/>
            <a:ext cx="4572000" cy="3124201"/>
          </a:xfrm>
          <a:prstGeom prst="rect">
            <a:avLst/>
          </a:prstGeom>
          <a:noFill/>
        </p:spPr>
      </p:pic>
      <p:sp>
        <p:nvSpPr>
          <p:cNvPr id="8" name="Freeform 7"/>
          <p:cNvSpPr/>
          <p:nvPr/>
        </p:nvSpPr>
        <p:spPr>
          <a:xfrm>
            <a:off x="832104" y="896112"/>
            <a:ext cx="11734800" cy="3022600"/>
          </a:xfrm>
          <a:custGeom>
            <a:avLst/>
            <a:gdLst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5783317 w 8106103"/>
              <a:gd name="connsiteY22" fmla="*/ 1366345 h 2840421"/>
              <a:gd name="connsiteX23" fmla="*/ 5846379 w 8106103"/>
              <a:gd name="connsiteY23" fmla="*/ 1681655 h 2840421"/>
              <a:gd name="connsiteX24" fmla="*/ 5720255 w 8106103"/>
              <a:gd name="connsiteY24" fmla="*/ 2060028 h 2840421"/>
              <a:gd name="connsiteX25" fmla="*/ 5468006 w 8106103"/>
              <a:gd name="connsiteY25" fmla="*/ 2233449 h 2840421"/>
              <a:gd name="connsiteX26" fmla="*/ 5010806 w 8106103"/>
              <a:gd name="connsiteY26" fmla="*/ 2548759 h 2840421"/>
              <a:gd name="connsiteX27" fmla="*/ 4900448 w 8106103"/>
              <a:gd name="connsiteY27" fmla="*/ 2611821 h 2840421"/>
              <a:gd name="connsiteX28" fmla="*/ 4616668 w 8106103"/>
              <a:gd name="connsiteY28" fmla="*/ 2737945 h 2840421"/>
              <a:gd name="connsiteX29" fmla="*/ 4364420 w 8106103"/>
              <a:gd name="connsiteY29" fmla="*/ 2690649 h 2840421"/>
              <a:gd name="connsiteX30" fmla="*/ 4159468 w 8106103"/>
              <a:gd name="connsiteY30" fmla="*/ 2674883 h 2840421"/>
              <a:gd name="connsiteX31" fmla="*/ 3844158 w 8106103"/>
              <a:gd name="connsiteY31" fmla="*/ 2801007 h 2840421"/>
              <a:gd name="connsiteX32" fmla="*/ 3639206 w 8106103"/>
              <a:gd name="connsiteY32" fmla="*/ 2785242 h 2840421"/>
              <a:gd name="connsiteX33" fmla="*/ 3686503 w 8106103"/>
              <a:gd name="connsiteY33" fmla="*/ 2469931 h 2840421"/>
              <a:gd name="connsiteX34" fmla="*/ 3607675 w 8106103"/>
              <a:gd name="connsiteY34" fmla="*/ 2580290 h 2840421"/>
              <a:gd name="connsiteX35" fmla="*/ 3481551 w 8106103"/>
              <a:gd name="connsiteY35" fmla="*/ 2548759 h 2840421"/>
              <a:gd name="connsiteX36" fmla="*/ 3465786 w 8106103"/>
              <a:gd name="connsiteY36" fmla="*/ 2422635 h 2840421"/>
              <a:gd name="connsiteX37" fmla="*/ 3402724 w 8106103"/>
              <a:gd name="connsiteY37" fmla="*/ 2343807 h 2840421"/>
              <a:gd name="connsiteX38" fmla="*/ 3371193 w 8106103"/>
              <a:gd name="connsiteY38" fmla="*/ 2123090 h 2840421"/>
              <a:gd name="connsiteX39" fmla="*/ 2819399 w 8106103"/>
              <a:gd name="connsiteY39" fmla="*/ 2091559 h 2840421"/>
              <a:gd name="connsiteX40" fmla="*/ 2551386 w 8106103"/>
              <a:gd name="connsiteY40" fmla="*/ 2233449 h 2840421"/>
              <a:gd name="connsiteX41" fmla="*/ 2330668 w 8106103"/>
              <a:gd name="connsiteY41" fmla="*/ 2343807 h 2840421"/>
              <a:gd name="connsiteX42" fmla="*/ 2220310 w 8106103"/>
              <a:gd name="connsiteY42" fmla="*/ 2343807 h 2840421"/>
              <a:gd name="connsiteX43" fmla="*/ 2362199 w 8106103"/>
              <a:gd name="connsiteY43" fmla="*/ 1996966 h 2840421"/>
              <a:gd name="connsiteX44" fmla="*/ 2393730 w 8106103"/>
              <a:gd name="connsiteY44" fmla="*/ 1728952 h 2840421"/>
              <a:gd name="connsiteX45" fmla="*/ 2472558 w 8106103"/>
              <a:gd name="connsiteY45" fmla="*/ 1618593 h 2840421"/>
              <a:gd name="connsiteX46" fmla="*/ 2535620 w 8106103"/>
              <a:gd name="connsiteY46" fmla="*/ 1476704 h 2840421"/>
              <a:gd name="connsiteX47" fmla="*/ 2078420 w 8106103"/>
              <a:gd name="connsiteY47" fmla="*/ 1618593 h 2840421"/>
              <a:gd name="connsiteX48" fmla="*/ 1037896 w 8106103"/>
              <a:gd name="connsiteY48" fmla="*/ 2075793 h 2840421"/>
              <a:gd name="connsiteX49" fmla="*/ 486103 w 8106103"/>
              <a:gd name="connsiteY49" fmla="*/ 2138855 h 2840421"/>
              <a:gd name="connsiteX50" fmla="*/ 170793 w 8106103"/>
              <a:gd name="connsiteY50" fmla="*/ 2170387 h 2840421"/>
              <a:gd name="connsiteX51" fmla="*/ 170793 w 8106103"/>
              <a:gd name="connsiteY51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5783317 w 8106103"/>
              <a:gd name="connsiteY22" fmla="*/ 1366345 h 2840421"/>
              <a:gd name="connsiteX23" fmla="*/ 5846379 w 8106103"/>
              <a:gd name="connsiteY23" fmla="*/ 1681655 h 2840421"/>
              <a:gd name="connsiteX24" fmla="*/ 5720255 w 8106103"/>
              <a:gd name="connsiteY24" fmla="*/ 2060028 h 2840421"/>
              <a:gd name="connsiteX25" fmla="*/ 5468006 w 8106103"/>
              <a:gd name="connsiteY25" fmla="*/ 2233449 h 2840421"/>
              <a:gd name="connsiteX26" fmla="*/ 5260427 w 8106103"/>
              <a:gd name="connsiteY26" fmla="*/ 2611821 h 2840421"/>
              <a:gd name="connsiteX27" fmla="*/ 4900448 w 8106103"/>
              <a:gd name="connsiteY27" fmla="*/ 2611821 h 2840421"/>
              <a:gd name="connsiteX28" fmla="*/ 4616668 w 8106103"/>
              <a:gd name="connsiteY28" fmla="*/ 2737945 h 2840421"/>
              <a:gd name="connsiteX29" fmla="*/ 4364420 w 8106103"/>
              <a:gd name="connsiteY29" fmla="*/ 2690649 h 2840421"/>
              <a:gd name="connsiteX30" fmla="*/ 4159468 w 8106103"/>
              <a:gd name="connsiteY30" fmla="*/ 2674883 h 2840421"/>
              <a:gd name="connsiteX31" fmla="*/ 3844158 w 8106103"/>
              <a:gd name="connsiteY31" fmla="*/ 2801007 h 2840421"/>
              <a:gd name="connsiteX32" fmla="*/ 3639206 w 8106103"/>
              <a:gd name="connsiteY32" fmla="*/ 2785242 h 2840421"/>
              <a:gd name="connsiteX33" fmla="*/ 3686503 w 8106103"/>
              <a:gd name="connsiteY33" fmla="*/ 2469931 h 2840421"/>
              <a:gd name="connsiteX34" fmla="*/ 3607675 w 8106103"/>
              <a:gd name="connsiteY34" fmla="*/ 2580290 h 2840421"/>
              <a:gd name="connsiteX35" fmla="*/ 3481551 w 8106103"/>
              <a:gd name="connsiteY35" fmla="*/ 2548759 h 2840421"/>
              <a:gd name="connsiteX36" fmla="*/ 3465786 w 8106103"/>
              <a:gd name="connsiteY36" fmla="*/ 2422635 h 2840421"/>
              <a:gd name="connsiteX37" fmla="*/ 3402724 w 8106103"/>
              <a:gd name="connsiteY37" fmla="*/ 2343807 h 2840421"/>
              <a:gd name="connsiteX38" fmla="*/ 3371193 w 8106103"/>
              <a:gd name="connsiteY38" fmla="*/ 2123090 h 2840421"/>
              <a:gd name="connsiteX39" fmla="*/ 2819399 w 8106103"/>
              <a:gd name="connsiteY39" fmla="*/ 2091559 h 2840421"/>
              <a:gd name="connsiteX40" fmla="*/ 2551386 w 8106103"/>
              <a:gd name="connsiteY40" fmla="*/ 2233449 h 2840421"/>
              <a:gd name="connsiteX41" fmla="*/ 2330668 w 8106103"/>
              <a:gd name="connsiteY41" fmla="*/ 2343807 h 2840421"/>
              <a:gd name="connsiteX42" fmla="*/ 2220310 w 8106103"/>
              <a:gd name="connsiteY42" fmla="*/ 2343807 h 2840421"/>
              <a:gd name="connsiteX43" fmla="*/ 2362199 w 8106103"/>
              <a:gd name="connsiteY43" fmla="*/ 1996966 h 2840421"/>
              <a:gd name="connsiteX44" fmla="*/ 2393730 w 8106103"/>
              <a:gd name="connsiteY44" fmla="*/ 1728952 h 2840421"/>
              <a:gd name="connsiteX45" fmla="*/ 2472558 w 8106103"/>
              <a:gd name="connsiteY45" fmla="*/ 1618593 h 2840421"/>
              <a:gd name="connsiteX46" fmla="*/ 2535620 w 8106103"/>
              <a:gd name="connsiteY46" fmla="*/ 1476704 h 2840421"/>
              <a:gd name="connsiteX47" fmla="*/ 2078420 w 8106103"/>
              <a:gd name="connsiteY47" fmla="*/ 1618593 h 2840421"/>
              <a:gd name="connsiteX48" fmla="*/ 1037896 w 8106103"/>
              <a:gd name="connsiteY48" fmla="*/ 2075793 h 2840421"/>
              <a:gd name="connsiteX49" fmla="*/ 486103 w 8106103"/>
              <a:gd name="connsiteY49" fmla="*/ 2138855 h 2840421"/>
              <a:gd name="connsiteX50" fmla="*/ 170793 w 8106103"/>
              <a:gd name="connsiteY50" fmla="*/ 2170387 h 2840421"/>
              <a:gd name="connsiteX51" fmla="*/ 170793 w 8106103"/>
              <a:gd name="connsiteY51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5783317 w 8106103"/>
              <a:gd name="connsiteY22" fmla="*/ 1366345 h 2840421"/>
              <a:gd name="connsiteX23" fmla="*/ 5846379 w 8106103"/>
              <a:gd name="connsiteY23" fmla="*/ 1681655 h 2840421"/>
              <a:gd name="connsiteX24" fmla="*/ 5720255 w 8106103"/>
              <a:gd name="connsiteY24" fmla="*/ 2060028 h 2840421"/>
              <a:gd name="connsiteX25" fmla="*/ 5946227 w 8106103"/>
              <a:gd name="connsiteY25" fmla="*/ 2459421 h 2840421"/>
              <a:gd name="connsiteX26" fmla="*/ 5260427 w 8106103"/>
              <a:gd name="connsiteY26" fmla="*/ 2611821 h 2840421"/>
              <a:gd name="connsiteX27" fmla="*/ 4900448 w 8106103"/>
              <a:gd name="connsiteY27" fmla="*/ 2611821 h 2840421"/>
              <a:gd name="connsiteX28" fmla="*/ 4616668 w 8106103"/>
              <a:gd name="connsiteY28" fmla="*/ 2737945 h 2840421"/>
              <a:gd name="connsiteX29" fmla="*/ 4364420 w 8106103"/>
              <a:gd name="connsiteY29" fmla="*/ 2690649 h 2840421"/>
              <a:gd name="connsiteX30" fmla="*/ 4159468 w 8106103"/>
              <a:gd name="connsiteY30" fmla="*/ 2674883 h 2840421"/>
              <a:gd name="connsiteX31" fmla="*/ 3844158 w 8106103"/>
              <a:gd name="connsiteY31" fmla="*/ 2801007 h 2840421"/>
              <a:gd name="connsiteX32" fmla="*/ 3639206 w 8106103"/>
              <a:gd name="connsiteY32" fmla="*/ 2785242 h 2840421"/>
              <a:gd name="connsiteX33" fmla="*/ 3686503 w 8106103"/>
              <a:gd name="connsiteY33" fmla="*/ 2469931 h 2840421"/>
              <a:gd name="connsiteX34" fmla="*/ 3607675 w 8106103"/>
              <a:gd name="connsiteY34" fmla="*/ 2580290 h 2840421"/>
              <a:gd name="connsiteX35" fmla="*/ 3481551 w 8106103"/>
              <a:gd name="connsiteY35" fmla="*/ 2548759 h 2840421"/>
              <a:gd name="connsiteX36" fmla="*/ 3465786 w 8106103"/>
              <a:gd name="connsiteY36" fmla="*/ 2422635 h 2840421"/>
              <a:gd name="connsiteX37" fmla="*/ 3402724 w 8106103"/>
              <a:gd name="connsiteY37" fmla="*/ 2343807 h 2840421"/>
              <a:gd name="connsiteX38" fmla="*/ 3371193 w 8106103"/>
              <a:gd name="connsiteY38" fmla="*/ 2123090 h 2840421"/>
              <a:gd name="connsiteX39" fmla="*/ 2819399 w 8106103"/>
              <a:gd name="connsiteY39" fmla="*/ 2091559 h 2840421"/>
              <a:gd name="connsiteX40" fmla="*/ 2551386 w 8106103"/>
              <a:gd name="connsiteY40" fmla="*/ 2233449 h 2840421"/>
              <a:gd name="connsiteX41" fmla="*/ 2330668 w 8106103"/>
              <a:gd name="connsiteY41" fmla="*/ 2343807 h 2840421"/>
              <a:gd name="connsiteX42" fmla="*/ 2220310 w 8106103"/>
              <a:gd name="connsiteY42" fmla="*/ 2343807 h 2840421"/>
              <a:gd name="connsiteX43" fmla="*/ 2362199 w 8106103"/>
              <a:gd name="connsiteY43" fmla="*/ 1996966 h 2840421"/>
              <a:gd name="connsiteX44" fmla="*/ 2393730 w 8106103"/>
              <a:gd name="connsiteY44" fmla="*/ 1728952 h 2840421"/>
              <a:gd name="connsiteX45" fmla="*/ 2472558 w 8106103"/>
              <a:gd name="connsiteY45" fmla="*/ 1618593 h 2840421"/>
              <a:gd name="connsiteX46" fmla="*/ 2535620 w 8106103"/>
              <a:gd name="connsiteY46" fmla="*/ 1476704 h 2840421"/>
              <a:gd name="connsiteX47" fmla="*/ 2078420 w 8106103"/>
              <a:gd name="connsiteY47" fmla="*/ 1618593 h 2840421"/>
              <a:gd name="connsiteX48" fmla="*/ 1037896 w 8106103"/>
              <a:gd name="connsiteY48" fmla="*/ 2075793 h 2840421"/>
              <a:gd name="connsiteX49" fmla="*/ 486103 w 8106103"/>
              <a:gd name="connsiteY49" fmla="*/ 2138855 h 2840421"/>
              <a:gd name="connsiteX50" fmla="*/ 170793 w 8106103"/>
              <a:gd name="connsiteY50" fmla="*/ 2170387 h 2840421"/>
              <a:gd name="connsiteX51" fmla="*/ 170793 w 8106103"/>
              <a:gd name="connsiteY51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5783317 w 8106103"/>
              <a:gd name="connsiteY22" fmla="*/ 1366345 h 2840421"/>
              <a:gd name="connsiteX23" fmla="*/ 5846379 w 8106103"/>
              <a:gd name="connsiteY23" fmla="*/ 1681655 h 2840421"/>
              <a:gd name="connsiteX24" fmla="*/ 6098627 w 8106103"/>
              <a:gd name="connsiteY24" fmla="*/ 2002221 h 2840421"/>
              <a:gd name="connsiteX25" fmla="*/ 5946227 w 8106103"/>
              <a:gd name="connsiteY25" fmla="*/ 2459421 h 2840421"/>
              <a:gd name="connsiteX26" fmla="*/ 5260427 w 8106103"/>
              <a:gd name="connsiteY26" fmla="*/ 2611821 h 2840421"/>
              <a:gd name="connsiteX27" fmla="*/ 4900448 w 8106103"/>
              <a:gd name="connsiteY27" fmla="*/ 2611821 h 2840421"/>
              <a:gd name="connsiteX28" fmla="*/ 4616668 w 8106103"/>
              <a:gd name="connsiteY28" fmla="*/ 2737945 h 2840421"/>
              <a:gd name="connsiteX29" fmla="*/ 4364420 w 8106103"/>
              <a:gd name="connsiteY29" fmla="*/ 2690649 h 2840421"/>
              <a:gd name="connsiteX30" fmla="*/ 4159468 w 8106103"/>
              <a:gd name="connsiteY30" fmla="*/ 2674883 h 2840421"/>
              <a:gd name="connsiteX31" fmla="*/ 3844158 w 8106103"/>
              <a:gd name="connsiteY31" fmla="*/ 2801007 h 2840421"/>
              <a:gd name="connsiteX32" fmla="*/ 3639206 w 8106103"/>
              <a:gd name="connsiteY32" fmla="*/ 2785242 h 2840421"/>
              <a:gd name="connsiteX33" fmla="*/ 3686503 w 8106103"/>
              <a:gd name="connsiteY33" fmla="*/ 2469931 h 2840421"/>
              <a:gd name="connsiteX34" fmla="*/ 3607675 w 8106103"/>
              <a:gd name="connsiteY34" fmla="*/ 2580290 h 2840421"/>
              <a:gd name="connsiteX35" fmla="*/ 3481551 w 8106103"/>
              <a:gd name="connsiteY35" fmla="*/ 2548759 h 2840421"/>
              <a:gd name="connsiteX36" fmla="*/ 3465786 w 8106103"/>
              <a:gd name="connsiteY36" fmla="*/ 2422635 h 2840421"/>
              <a:gd name="connsiteX37" fmla="*/ 3402724 w 8106103"/>
              <a:gd name="connsiteY37" fmla="*/ 2343807 h 2840421"/>
              <a:gd name="connsiteX38" fmla="*/ 3371193 w 8106103"/>
              <a:gd name="connsiteY38" fmla="*/ 2123090 h 2840421"/>
              <a:gd name="connsiteX39" fmla="*/ 2819399 w 8106103"/>
              <a:gd name="connsiteY39" fmla="*/ 2091559 h 2840421"/>
              <a:gd name="connsiteX40" fmla="*/ 2551386 w 8106103"/>
              <a:gd name="connsiteY40" fmla="*/ 2233449 h 2840421"/>
              <a:gd name="connsiteX41" fmla="*/ 2330668 w 8106103"/>
              <a:gd name="connsiteY41" fmla="*/ 2343807 h 2840421"/>
              <a:gd name="connsiteX42" fmla="*/ 2220310 w 8106103"/>
              <a:gd name="connsiteY42" fmla="*/ 2343807 h 2840421"/>
              <a:gd name="connsiteX43" fmla="*/ 2362199 w 8106103"/>
              <a:gd name="connsiteY43" fmla="*/ 1996966 h 2840421"/>
              <a:gd name="connsiteX44" fmla="*/ 2393730 w 8106103"/>
              <a:gd name="connsiteY44" fmla="*/ 1728952 h 2840421"/>
              <a:gd name="connsiteX45" fmla="*/ 2472558 w 8106103"/>
              <a:gd name="connsiteY45" fmla="*/ 1618593 h 2840421"/>
              <a:gd name="connsiteX46" fmla="*/ 2535620 w 8106103"/>
              <a:gd name="connsiteY46" fmla="*/ 1476704 h 2840421"/>
              <a:gd name="connsiteX47" fmla="*/ 2078420 w 8106103"/>
              <a:gd name="connsiteY47" fmla="*/ 1618593 h 2840421"/>
              <a:gd name="connsiteX48" fmla="*/ 1037896 w 8106103"/>
              <a:gd name="connsiteY48" fmla="*/ 2075793 h 2840421"/>
              <a:gd name="connsiteX49" fmla="*/ 486103 w 8106103"/>
              <a:gd name="connsiteY49" fmla="*/ 2138855 h 2840421"/>
              <a:gd name="connsiteX50" fmla="*/ 170793 w 8106103"/>
              <a:gd name="connsiteY50" fmla="*/ 2170387 h 2840421"/>
              <a:gd name="connsiteX51" fmla="*/ 170793 w 8106103"/>
              <a:gd name="connsiteY51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5783317 w 8106103"/>
              <a:gd name="connsiteY22" fmla="*/ 1366345 h 2840421"/>
              <a:gd name="connsiteX23" fmla="*/ 6327227 w 8106103"/>
              <a:gd name="connsiteY23" fmla="*/ 1621221 h 2840421"/>
              <a:gd name="connsiteX24" fmla="*/ 6098627 w 8106103"/>
              <a:gd name="connsiteY24" fmla="*/ 2002221 h 2840421"/>
              <a:gd name="connsiteX25" fmla="*/ 5946227 w 8106103"/>
              <a:gd name="connsiteY25" fmla="*/ 2459421 h 2840421"/>
              <a:gd name="connsiteX26" fmla="*/ 5260427 w 8106103"/>
              <a:gd name="connsiteY26" fmla="*/ 2611821 h 2840421"/>
              <a:gd name="connsiteX27" fmla="*/ 4900448 w 8106103"/>
              <a:gd name="connsiteY27" fmla="*/ 2611821 h 2840421"/>
              <a:gd name="connsiteX28" fmla="*/ 4616668 w 8106103"/>
              <a:gd name="connsiteY28" fmla="*/ 2737945 h 2840421"/>
              <a:gd name="connsiteX29" fmla="*/ 4364420 w 8106103"/>
              <a:gd name="connsiteY29" fmla="*/ 2690649 h 2840421"/>
              <a:gd name="connsiteX30" fmla="*/ 4159468 w 8106103"/>
              <a:gd name="connsiteY30" fmla="*/ 2674883 h 2840421"/>
              <a:gd name="connsiteX31" fmla="*/ 3844158 w 8106103"/>
              <a:gd name="connsiteY31" fmla="*/ 2801007 h 2840421"/>
              <a:gd name="connsiteX32" fmla="*/ 3639206 w 8106103"/>
              <a:gd name="connsiteY32" fmla="*/ 2785242 h 2840421"/>
              <a:gd name="connsiteX33" fmla="*/ 3686503 w 8106103"/>
              <a:gd name="connsiteY33" fmla="*/ 2469931 h 2840421"/>
              <a:gd name="connsiteX34" fmla="*/ 3607675 w 8106103"/>
              <a:gd name="connsiteY34" fmla="*/ 2580290 h 2840421"/>
              <a:gd name="connsiteX35" fmla="*/ 3481551 w 8106103"/>
              <a:gd name="connsiteY35" fmla="*/ 2548759 h 2840421"/>
              <a:gd name="connsiteX36" fmla="*/ 3465786 w 8106103"/>
              <a:gd name="connsiteY36" fmla="*/ 2422635 h 2840421"/>
              <a:gd name="connsiteX37" fmla="*/ 3402724 w 8106103"/>
              <a:gd name="connsiteY37" fmla="*/ 2343807 h 2840421"/>
              <a:gd name="connsiteX38" fmla="*/ 3371193 w 8106103"/>
              <a:gd name="connsiteY38" fmla="*/ 2123090 h 2840421"/>
              <a:gd name="connsiteX39" fmla="*/ 2819399 w 8106103"/>
              <a:gd name="connsiteY39" fmla="*/ 2091559 h 2840421"/>
              <a:gd name="connsiteX40" fmla="*/ 2551386 w 8106103"/>
              <a:gd name="connsiteY40" fmla="*/ 2233449 h 2840421"/>
              <a:gd name="connsiteX41" fmla="*/ 2330668 w 8106103"/>
              <a:gd name="connsiteY41" fmla="*/ 2343807 h 2840421"/>
              <a:gd name="connsiteX42" fmla="*/ 2220310 w 8106103"/>
              <a:gd name="connsiteY42" fmla="*/ 2343807 h 2840421"/>
              <a:gd name="connsiteX43" fmla="*/ 2362199 w 8106103"/>
              <a:gd name="connsiteY43" fmla="*/ 1996966 h 2840421"/>
              <a:gd name="connsiteX44" fmla="*/ 2393730 w 8106103"/>
              <a:gd name="connsiteY44" fmla="*/ 1728952 h 2840421"/>
              <a:gd name="connsiteX45" fmla="*/ 2472558 w 8106103"/>
              <a:gd name="connsiteY45" fmla="*/ 1618593 h 2840421"/>
              <a:gd name="connsiteX46" fmla="*/ 2535620 w 8106103"/>
              <a:gd name="connsiteY46" fmla="*/ 1476704 h 2840421"/>
              <a:gd name="connsiteX47" fmla="*/ 2078420 w 8106103"/>
              <a:gd name="connsiteY47" fmla="*/ 1618593 h 2840421"/>
              <a:gd name="connsiteX48" fmla="*/ 1037896 w 8106103"/>
              <a:gd name="connsiteY48" fmla="*/ 2075793 h 2840421"/>
              <a:gd name="connsiteX49" fmla="*/ 486103 w 8106103"/>
              <a:gd name="connsiteY49" fmla="*/ 2138855 h 2840421"/>
              <a:gd name="connsiteX50" fmla="*/ 170793 w 8106103"/>
              <a:gd name="connsiteY50" fmla="*/ 2170387 h 2840421"/>
              <a:gd name="connsiteX51" fmla="*/ 170793 w 8106103"/>
              <a:gd name="connsiteY51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051330 w 8106103"/>
              <a:gd name="connsiteY21" fmla="*/ 877614 h 2840421"/>
              <a:gd name="connsiteX22" fmla="*/ 6327227 w 8106103"/>
              <a:gd name="connsiteY22" fmla="*/ 1621221 h 2840421"/>
              <a:gd name="connsiteX23" fmla="*/ 6098627 w 8106103"/>
              <a:gd name="connsiteY23" fmla="*/ 2002221 h 2840421"/>
              <a:gd name="connsiteX24" fmla="*/ 5946227 w 8106103"/>
              <a:gd name="connsiteY24" fmla="*/ 2459421 h 2840421"/>
              <a:gd name="connsiteX25" fmla="*/ 5260427 w 8106103"/>
              <a:gd name="connsiteY25" fmla="*/ 2611821 h 2840421"/>
              <a:gd name="connsiteX26" fmla="*/ 4900448 w 8106103"/>
              <a:gd name="connsiteY26" fmla="*/ 2611821 h 2840421"/>
              <a:gd name="connsiteX27" fmla="*/ 4616668 w 8106103"/>
              <a:gd name="connsiteY27" fmla="*/ 2737945 h 2840421"/>
              <a:gd name="connsiteX28" fmla="*/ 4364420 w 8106103"/>
              <a:gd name="connsiteY28" fmla="*/ 2690649 h 2840421"/>
              <a:gd name="connsiteX29" fmla="*/ 4159468 w 8106103"/>
              <a:gd name="connsiteY29" fmla="*/ 2674883 h 2840421"/>
              <a:gd name="connsiteX30" fmla="*/ 3844158 w 8106103"/>
              <a:gd name="connsiteY30" fmla="*/ 2801007 h 2840421"/>
              <a:gd name="connsiteX31" fmla="*/ 3639206 w 8106103"/>
              <a:gd name="connsiteY31" fmla="*/ 2785242 h 2840421"/>
              <a:gd name="connsiteX32" fmla="*/ 3686503 w 8106103"/>
              <a:gd name="connsiteY32" fmla="*/ 2469931 h 2840421"/>
              <a:gd name="connsiteX33" fmla="*/ 3607675 w 8106103"/>
              <a:gd name="connsiteY33" fmla="*/ 2580290 h 2840421"/>
              <a:gd name="connsiteX34" fmla="*/ 3481551 w 8106103"/>
              <a:gd name="connsiteY34" fmla="*/ 2548759 h 2840421"/>
              <a:gd name="connsiteX35" fmla="*/ 3465786 w 8106103"/>
              <a:gd name="connsiteY35" fmla="*/ 2422635 h 2840421"/>
              <a:gd name="connsiteX36" fmla="*/ 3402724 w 8106103"/>
              <a:gd name="connsiteY36" fmla="*/ 2343807 h 2840421"/>
              <a:gd name="connsiteX37" fmla="*/ 3371193 w 8106103"/>
              <a:gd name="connsiteY37" fmla="*/ 2123090 h 2840421"/>
              <a:gd name="connsiteX38" fmla="*/ 2819399 w 8106103"/>
              <a:gd name="connsiteY38" fmla="*/ 2091559 h 2840421"/>
              <a:gd name="connsiteX39" fmla="*/ 2551386 w 8106103"/>
              <a:gd name="connsiteY39" fmla="*/ 2233449 h 2840421"/>
              <a:gd name="connsiteX40" fmla="*/ 2330668 w 8106103"/>
              <a:gd name="connsiteY40" fmla="*/ 2343807 h 2840421"/>
              <a:gd name="connsiteX41" fmla="*/ 2220310 w 8106103"/>
              <a:gd name="connsiteY41" fmla="*/ 2343807 h 2840421"/>
              <a:gd name="connsiteX42" fmla="*/ 2362199 w 8106103"/>
              <a:gd name="connsiteY42" fmla="*/ 1996966 h 2840421"/>
              <a:gd name="connsiteX43" fmla="*/ 2393730 w 8106103"/>
              <a:gd name="connsiteY43" fmla="*/ 1728952 h 2840421"/>
              <a:gd name="connsiteX44" fmla="*/ 2472558 w 8106103"/>
              <a:gd name="connsiteY44" fmla="*/ 1618593 h 2840421"/>
              <a:gd name="connsiteX45" fmla="*/ 2535620 w 8106103"/>
              <a:gd name="connsiteY45" fmla="*/ 1476704 h 2840421"/>
              <a:gd name="connsiteX46" fmla="*/ 2078420 w 8106103"/>
              <a:gd name="connsiteY46" fmla="*/ 1618593 h 2840421"/>
              <a:gd name="connsiteX47" fmla="*/ 1037896 w 8106103"/>
              <a:gd name="connsiteY47" fmla="*/ 2075793 h 2840421"/>
              <a:gd name="connsiteX48" fmla="*/ 486103 w 8106103"/>
              <a:gd name="connsiteY48" fmla="*/ 2138855 h 2840421"/>
              <a:gd name="connsiteX49" fmla="*/ 170793 w 8106103"/>
              <a:gd name="connsiteY49" fmla="*/ 2170387 h 2840421"/>
              <a:gd name="connsiteX50" fmla="*/ 170793 w 8106103"/>
              <a:gd name="connsiteY50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287813 w 8106103"/>
              <a:gd name="connsiteY20" fmla="*/ 530773 h 2840421"/>
              <a:gd name="connsiteX21" fmla="*/ 6327227 w 8106103"/>
              <a:gd name="connsiteY21" fmla="*/ 1621221 h 2840421"/>
              <a:gd name="connsiteX22" fmla="*/ 6098627 w 8106103"/>
              <a:gd name="connsiteY22" fmla="*/ 2002221 h 2840421"/>
              <a:gd name="connsiteX23" fmla="*/ 5946227 w 8106103"/>
              <a:gd name="connsiteY23" fmla="*/ 2459421 h 2840421"/>
              <a:gd name="connsiteX24" fmla="*/ 5260427 w 8106103"/>
              <a:gd name="connsiteY24" fmla="*/ 2611821 h 2840421"/>
              <a:gd name="connsiteX25" fmla="*/ 4900448 w 8106103"/>
              <a:gd name="connsiteY25" fmla="*/ 2611821 h 2840421"/>
              <a:gd name="connsiteX26" fmla="*/ 4616668 w 8106103"/>
              <a:gd name="connsiteY26" fmla="*/ 2737945 h 2840421"/>
              <a:gd name="connsiteX27" fmla="*/ 4364420 w 8106103"/>
              <a:gd name="connsiteY27" fmla="*/ 2690649 h 2840421"/>
              <a:gd name="connsiteX28" fmla="*/ 4159468 w 8106103"/>
              <a:gd name="connsiteY28" fmla="*/ 2674883 h 2840421"/>
              <a:gd name="connsiteX29" fmla="*/ 3844158 w 8106103"/>
              <a:gd name="connsiteY29" fmla="*/ 2801007 h 2840421"/>
              <a:gd name="connsiteX30" fmla="*/ 3639206 w 8106103"/>
              <a:gd name="connsiteY30" fmla="*/ 2785242 h 2840421"/>
              <a:gd name="connsiteX31" fmla="*/ 3686503 w 8106103"/>
              <a:gd name="connsiteY31" fmla="*/ 2469931 h 2840421"/>
              <a:gd name="connsiteX32" fmla="*/ 3607675 w 8106103"/>
              <a:gd name="connsiteY32" fmla="*/ 2580290 h 2840421"/>
              <a:gd name="connsiteX33" fmla="*/ 3481551 w 8106103"/>
              <a:gd name="connsiteY33" fmla="*/ 2548759 h 2840421"/>
              <a:gd name="connsiteX34" fmla="*/ 3465786 w 8106103"/>
              <a:gd name="connsiteY34" fmla="*/ 2422635 h 2840421"/>
              <a:gd name="connsiteX35" fmla="*/ 3402724 w 8106103"/>
              <a:gd name="connsiteY35" fmla="*/ 2343807 h 2840421"/>
              <a:gd name="connsiteX36" fmla="*/ 3371193 w 8106103"/>
              <a:gd name="connsiteY36" fmla="*/ 2123090 h 2840421"/>
              <a:gd name="connsiteX37" fmla="*/ 2819399 w 8106103"/>
              <a:gd name="connsiteY37" fmla="*/ 2091559 h 2840421"/>
              <a:gd name="connsiteX38" fmla="*/ 2551386 w 8106103"/>
              <a:gd name="connsiteY38" fmla="*/ 2233449 h 2840421"/>
              <a:gd name="connsiteX39" fmla="*/ 2330668 w 8106103"/>
              <a:gd name="connsiteY39" fmla="*/ 2343807 h 2840421"/>
              <a:gd name="connsiteX40" fmla="*/ 2220310 w 8106103"/>
              <a:gd name="connsiteY40" fmla="*/ 2343807 h 2840421"/>
              <a:gd name="connsiteX41" fmla="*/ 2362199 w 8106103"/>
              <a:gd name="connsiteY41" fmla="*/ 1996966 h 2840421"/>
              <a:gd name="connsiteX42" fmla="*/ 2393730 w 8106103"/>
              <a:gd name="connsiteY42" fmla="*/ 1728952 h 2840421"/>
              <a:gd name="connsiteX43" fmla="*/ 2472558 w 8106103"/>
              <a:gd name="connsiteY43" fmla="*/ 1618593 h 2840421"/>
              <a:gd name="connsiteX44" fmla="*/ 2535620 w 8106103"/>
              <a:gd name="connsiteY44" fmla="*/ 1476704 h 2840421"/>
              <a:gd name="connsiteX45" fmla="*/ 2078420 w 8106103"/>
              <a:gd name="connsiteY45" fmla="*/ 1618593 h 2840421"/>
              <a:gd name="connsiteX46" fmla="*/ 1037896 w 8106103"/>
              <a:gd name="connsiteY46" fmla="*/ 2075793 h 2840421"/>
              <a:gd name="connsiteX47" fmla="*/ 486103 w 8106103"/>
              <a:gd name="connsiteY47" fmla="*/ 2138855 h 2840421"/>
              <a:gd name="connsiteX48" fmla="*/ 170793 w 8106103"/>
              <a:gd name="connsiteY48" fmla="*/ 2170387 h 2840421"/>
              <a:gd name="connsiteX49" fmla="*/ 170793 w 8106103"/>
              <a:gd name="connsiteY49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240517 w 8106103"/>
              <a:gd name="connsiteY19" fmla="*/ 1035269 h 2840421"/>
              <a:gd name="connsiteX20" fmla="*/ 6327227 w 8106103"/>
              <a:gd name="connsiteY20" fmla="*/ 1621221 h 2840421"/>
              <a:gd name="connsiteX21" fmla="*/ 6098627 w 8106103"/>
              <a:gd name="connsiteY21" fmla="*/ 2002221 h 2840421"/>
              <a:gd name="connsiteX22" fmla="*/ 5946227 w 8106103"/>
              <a:gd name="connsiteY22" fmla="*/ 2459421 h 2840421"/>
              <a:gd name="connsiteX23" fmla="*/ 5260427 w 8106103"/>
              <a:gd name="connsiteY23" fmla="*/ 2611821 h 2840421"/>
              <a:gd name="connsiteX24" fmla="*/ 4900448 w 8106103"/>
              <a:gd name="connsiteY24" fmla="*/ 2611821 h 2840421"/>
              <a:gd name="connsiteX25" fmla="*/ 4616668 w 8106103"/>
              <a:gd name="connsiteY25" fmla="*/ 2737945 h 2840421"/>
              <a:gd name="connsiteX26" fmla="*/ 4364420 w 8106103"/>
              <a:gd name="connsiteY26" fmla="*/ 2690649 h 2840421"/>
              <a:gd name="connsiteX27" fmla="*/ 4159468 w 8106103"/>
              <a:gd name="connsiteY27" fmla="*/ 2674883 h 2840421"/>
              <a:gd name="connsiteX28" fmla="*/ 3844158 w 8106103"/>
              <a:gd name="connsiteY28" fmla="*/ 2801007 h 2840421"/>
              <a:gd name="connsiteX29" fmla="*/ 3639206 w 8106103"/>
              <a:gd name="connsiteY29" fmla="*/ 2785242 h 2840421"/>
              <a:gd name="connsiteX30" fmla="*/ 3686503 w 8106103"/>
              <a:gd name="connsiteY30" fmla="*/ 2469931 h 2840421"/>
              <a:gd name="connsiteX31" fmla="*/ 3607675 w 8106103"/>
              <a:gd name="connsiteY31" fmla="*/ 2580290 h 2840421"/>
              <a:gd name="connsiteX32" fmla="*/ 3481551 w 8106103"/>
              <a:gd name="connsiteY32" fmla="*/ 2548759 h 2840421"/>
              <a:gd name="connsiteX33" fmla="*/ 3465786 w 8106103"/>
              <a:gd name="connsiteY33" fmla="*/ 2422635 h 2840421"/>
              <a:gd name="connsiteX34" fmla="*/ 3402724 w 8106103"/>
              <a:gd name="connsiteY34" fmla="*/ 2343807 h 2840421"/>
              <a:gd name="connsiteX35" fmla="*/ 3371193 w 8106103"/>
              <a:gd name="connsiteY35" fmla="*/ 2123090 h 2840421"/>
              <a:gd name="connsiteX36" fmla="*/ 2819399 w 8106103"/>
              <a:gd name="connsiteY36" fmla="*/ 2091559 h 2840421"/>
              <a:gd name="connsiteX37" fmla="*/ 2551386 w 8106103"/>
              <a:gd name="connsiteY37" fmla="*/ 2233449 h 2840421"/>
              <a:gd name="connsiteX38" fmla="*/ 2330668 w 8106103"/>
              <a:gd name="connsiteY38" fmla="*/ 2343807 h 2840421"/>
              <a:gd name="connsiteX39" fmla="*/ 2220310 w 8106103"/>
              <a:gd name="connsiteY39" fmla="*/ 2343807 h 2840421"/>
              <a:gd name="connsiteX40" fmla="*/ 2362199 w 8106103"/>
              <a:gd name="connsiteY40" fmla="*/ 1996966 h 2840421"/>
              <a:gd name="connsiteX41" fmla="*/ 2393730 w 8106103"/>
              <a:gd name="connsiteY41" fmla="*/ 1728952 h 2840421"/>
              <a:gd name="connsiteX42" fmla="*/ 2472558 w 8106103"/>
              <a:gd name="connsiteY42" fmla="*/ 1618593 h 2840421"/>
              <a:gd name="connsiteX43" fmla="*/ 2535620 w 8106103"/>
              <a:gd name="connsiteY43" fmla="*/ 1476704 h 2840421"/>
              <a:gd name="connsiteX44" fmla="*/ 2078420 w 8106103"/>
              <a:gd name="connsiteY44" fmla="*/ 1618593 h 2840421"/>
              <a:gd name="connsiteX45" fmla="*/ 1037896 w 8106103"/>
              <a:gd name="connsiteY45" fmla="*/ 2075793 h 2840421"/>
              <a:gd name="connsiteX46" fmla="*/ 486103 w 8106103"/>
              <a:gd name="connsiteY46" fmla="*/ 2138855 h 2840421"/>
              <a:gd name="connsiteX47" fmla="*/ 170793 w 8106103"/>
              <a:gd name="connsiteY47" fmla="*/ 2170387 h 2840421"/>
              <a:gd name="connsiteX48" fmla="*/ 170793 w 8106103"/>
              <a:gd name="connsiteY48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35110 w 8106103"/>
              <a:gd name="connsiteY18" fmla="*/ 1319049 h 2840421"/>
              <a:gd name="connsiteX19" fmla="*/ 6327227 w 8106103"/>
              <a:gd name="connsiteY19" fmla="*/ 1621221 h 2840421"/>
              <a:gd name="connsiteX20" fmla="*/ 6098627 w 8106103"/>
              <a:gd name="connsiteY20" fmla="*/ 2002221 h 2840421"/>
              <a:gd name="connsiteX21" fmla="*/ 5946227 w 8106103"/>
              <a:gd name="connsiteY21" fmla="*/ 2459421 h 2840421"/>
              <a:gd name="connsiteX22" fmla="*/ 5260427 w 8106103"/>
              <a:gd name="connsiteY22" fmla="*/ 2611821 h 2840421"/>
              <a:gd name="connsiteX23" fmla="*/ 4900448 w 8106103"/>
              <a:gd name="connsiteY23" fmla="*/ 2611821 h 2840421"/>
              <a:gd name="connsiteX24" fmla="*/ 4616668 w 8106103"/>
              <a:gd name="connsiteY24" fmla="*/ 2737945 h 2840421"/>
              <a:gd name="connsiteX25" fmla="*/ 4364420 w 8106103"/>
              <a:gd name="connsiteY25" fmla="*/ 2690649 h 2840421"/>
              <a:gd name="connsiteX26" fmla="*/ 4159468 w 8106103"/>
              <a:gd name="connsiteY26" fmla="*/ 2674883 h 2840421"/>
              <a:gd name="connsiteX27" fmla="*/ 3844158 w 8106103"/>
              <a:gd name="connsiteY27" fmla="*/ 2801007 h 2840421"/>
              <a:gd name="connsiteX28" fmla="*/ 3639206 w 8106103"/>
              <a:gd name="connsiteY28" fmla="*/ 2785242 h 2840421"/>
              <a:gd name="connsiteX29" fmla="*/ 3686503 w 8106103"/>
              <a:gd name="connsiteY29" fmla="*/ 2469931 h 2840421"/>
              <a:gd name="connsiteX30" fmla="*/ 3607675 w 8106103"/>
              <a:gd name="connsiteY30" fmla="*/ 2580290 h 2840421"/>
              <a:gd name="connsiteX31" fmla="*/ 3481551 w 8106103"/>
              <a:gd name="connsiteY31" fmla="*/ 2548759 h 2840421"/>
              <a:gd name="connsiteX32" fmla="*/ 3465786 w 8106103"/>
              <a:gd name="connsiteY32" fmla="*/ 2422635 h 2840421"/>
              <a:gd name="connsiteX33" fmla="*/ 3402724 w 8106103"/>
              <a:gd name="connsiteY33" fmla="*/ 2343807 h 2840421"/>
              <a:gd name="connsiteX34" fmla="*/ 3371193 w 8106103"/>
              <a:gd name="connsiteY34" fmla="*/ 2123090 h 2840421"/>
              <a:gd name="connsiteX35" fmla="*/ 2819399 w 8106103"/>
              <a:gd name="connsiteY35" fmla="*/ 2091559 h 2840421"/>
              <a:gd name="connsiteX36" fmla="*/ 2551386 w 8106103"/>
              <a:gd name="connsiteY36" fmla="*/ 2233449 h 2840421"/>
              <a:gd name="connsiteX37" fmla="*/ 2330668 w 8106103"/>
              <a:gd name="connsiteY37" fmla="*/ 2343807 h 2840421"/>
              <a:gd name="connsiteX38" fmla="*/ 2220310 w 8106103"/>
              <a:gd name="connsiteY38" fmla="*/ 2343807 h 2840421"/>
              <a:gd name="connsiteX39" fmla="*/ 2362199 w 8106103"/>
              <a:gd name="connsiteY39" fmla="*/ 1996966 h 2840421"/>
              <a:gd name="connsiteX40" fmla="*/ 2393730 w 8106103"/>
              <a:gd name="connsiteY40" fmla="*/ 1728952 h 2840421"/>
              <a:gd name="connsiteX41" fmla="*/ 2472558 w 8106103"/>
              <a:gd name="connsiteY41" fmla="*/ 1618593 h 2840421"/>
              <a:gd name="connsiteX42" fmla="*/ 2535620 w 8106103"/>
              <a:gd name="connsiteY42" fmla="*/ 1476704 h 2840421"/>
              <a:gd name="connsiteX43" fmla="*/ 2078420 w 8106103"/>
              <a:gd name="connsiteY43" fmla="*/ 1618593 h 2840421"/>
              <a:gd name="connsiteX44" fmla="*/ 1037896 w 8106103"/>
              <a:gd name="connsiteY44" fmla="*/ 2075793 h 2840421"/>
              <a:gd name="connsiteX45" fmla="*/ 486103 w 8106103"/>
              <a:gd name="connsiteY45" fmla="*/ 2138855 h 2840421"/>
              <a:gd name="connsiteX46" fmla="*/ 170793 w 8106103"/>
              <a:gd name="connsiteY46" fmla="*/ 2170387 h 2840421"/>
              <a:gd name="connsiteX47" fmla="*/ 170793 w 8106103"/>
              <a:gd name="connsiteY47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555827 w 8106103"/>
              <a:gd name="connsiteY17" fmla="*/ 1334814 h 2840421"/>
              <a:gd name="connsiteX18" fmla="*/ 6327227 w 8106103"/>
              <a:gd name="connsiteY18" fmla="*/ 1621221 h 2840421"/>
              <a:gd name="connsiteX19" fmla="*/ 6098627 w 8106103"/>
              <a:gd name="connsiteY19" fmla="*/ 2002221 h 2840421"/>
              <a:gd name="connsiteX20" fmla="*/ 5946227 w 8106103"/>
              <a:gd name="connsiteY20" fmla="*/ 2459421 h 2840421"/>
              <a:gd name="connsiteX21" fmla="*/ 5260427 w 8106103"/>
              <a:gd name="connsiteY21" fmla="*/ 2611821 h 2840421"/>
              <a:gd name="connsiteX22" fmla="*/ 4900448 w 8106103"/>
              <a:gd name="connsiteY22" fmla="*/ 2611821 h 2840421"/>
              <a:gd name="connsiteX23" fmla="*/ 4616668 w 8106103"/>
              <a:gd name="connsiteY23" fmla="*/ 2737945 h 2840421"/>
              <a:gd name="connsiteX24" fmla="*/ 4364420 w 8106103"/>
              <a:gd name="connsiteY24" fmla="*/ 2690649 h 2840421"/>
              <a:gd name="connsiteX25" fmla="*/ 4159468 w 8106103"/>
              <a:gd name="connsiteY25" fmla="*/ 2674883 h 2840421"/>
              <a:gd name="connsiteX26" fmla="*/ 3844158 w 8106103"/>
              <a:gd name="connsiteY26" fmla="*/ 2801007 h 2840421"/>
              <a:gd name="connsiteX27" fmla="*/ 3639206 w 8106103"/>
              <a:gd name="connsiteY27" fmla="*/ 2785242 h 2840421"/>
              <a:gd name="connsiteX28" fmla="*/ 3686503 w 8106103"/>
              <a:gd name="connsiteY28" fmla="*/ 2469931 h 2840421"/>
              <a:gd name="connsiteX29" fmla="*/ 3607675 w 8106103"/>
              <a:gd name="connsiteY29" fmla="*/ 2580290 h 2840421"/>
              <a:gd name="connsiteX30" fmla="*/ 3481551 w 8106103"/>
              <a:gd name="connsiteY30" fmla="*/ 2548759 h 2840421"/>
              <a:gd name="connsiteX31" fmla="*/ 3465786 w 8106103"/>
              <a:gd name="connsiteY31" fmla="*/ 2422635 h 2840421"/>
              <a:gd name="connsiteX32" fmla="*/ 3402724 w 8106103"/>
              <a:gd name="connsiteY32" fmla="*/ 2343807 h 2840421"/>
              <a:gd name="connsiteX33" fmla="*/ 3371193 w 8106103"/>
              <a:gd name="connsiteY33" fmla="*/ 2123090 h 2840421"/>
              <a:gd name="connsiteX34" fmla="*/ 2819399 w 8106103"/>
              <a:gd name="connsiteY34" fmla="*/ 2091559 h 2840421"/>
              <a:gd name="connsiteX35" fmla="*/ 2551386 w 8106103"/>
              <a:gd name="connsiteY35" fmla="*/ 2233449 h 2840421"/>
              <a:gd name="connsiteX36" fmla="*/ 2330668 w 8106103"/>
              <a:gd name="connsiteY36" fmla="*/ 2343807 h 2840421"/>
              <a:gd name="connsiteX37" fmla="*/ 2220310 w 8106103"/>
              <a:gd name="connsiteY37" fmla="*/ 2343807 h 2840421"/>
              <a:gd name="connsiteX38" fmla="*/ 2362199 w 8106103"/>
              <a:gd name="connsiteY38" fmla="*/ 1996966 h 2840421"/>
              <a:gd name="connsiteX39" fmla="*/ 2393730 w 8106103"/>
              <a:gd name="connsiteY39" fmla="*/ 1728952 h 2840421"/>
              <a:gd name="connsiteX40" fmla="*/ 2472558 w 8106103"/>
              <a:gd name="connsiteY40" fmla="*/ 1618593 h 2840421"/>
              <a:gd name="connsiteX41" fmla="*/ 2535620 w 8106103"/>
              <a:gd name="connsiteY41" fmla="*/ 1476704 h 2840421"/>
              <a:gd name="connsiteX42" fmla="*/ 2078420 w 8106103"/>
              <a:gd name="connsiteY42" fmla="*/ 1618593 h 2840421"/>
              <a:gd name="connsiteX43" fmla="*/ 1037896 w 8106103"/>
              <a:gd name="connsiteY43" fmla="*/ 2075793 h 2840421"/>
              <a:gd name="connsiteX44" fmla="*/ 486103 w 8106103"/>
              <a:gd name="connsiteY44" fmla="*/ 2138855 h 2840421"/>
              <a:gd name="connsiteX45" fmla="*/ 170793 w 8106103"/>
              <a:gd name="connsiteY45" fmla="*/ 2170387 h 2840421"/>
              <a:gd name="connsiteX46" fmla="*/ 170793 w 8106103"/>
              <a:gd name="connsiteY46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6792310 w 8106103"/>
              <a:gd name="connsiteY16" fmla="*/ 1003738 h 2840421"/>
              <a:gd name="connsiteX17" fmla="*/ 6860627 w 8106103"/>
              <a:gd name="connsiteY17" fmla="*/ 1468821 h 2840421"/>
              <a:gd name="connsiteX18" fmla="*/ 6327227 w 8106103"/>
              <a:gd name="connsiteY18" fmla="*/ 1621221 h 2840421"/>
              <a:gd name="connsiteX19" fmla="*/ 6098627 w 8106103"/>
              <a:gd name="connsiteY19" fmla="*/ 2002221 h 2840421"/>
              <a:gd name="connsiteX20" fmla="*/ 5946227 w 8106103"/>
              <a:gd name="connsiteY20" fmla="*/ 2459421 h 2840421"/>
              <a:gd name="connsiteX21" fmla="*/ 5260427 w 8106103"/>
              <a:gd name="connsiteY21" fmla="*/ 2611821 h 2840421"/>
              <a:gd name="connsiteX22" fmla="*/ 4900448 w 8106103"/>
              <a:gd name="connsiteY22" fmla="*/ 2611821 h 2840421"/>
              <a:gd name="connsiteX23" fmla="*/ 4616668 w 8106103"/>
              <a:gd name="connsiteY23" fmla="*/ 2737945 h 2840421"/>
              <a:gd name="connsiteX24" fmla="*/ 4364420 w 8106103"/>
              <a:gd name="connsiteY24" fmla="*/ 2690649 h 2840421"/>
              <a:gd name="connsiteX25" fmla="*/ 4159468 w 8106103"/>
              <a:gd name="connsiteY25" fmla="*/ 2674883 h 2840421"/>
              <a:gd name="connsiteX26" fmla="*/ 3844158 w 8106103"/>
              <a:gd name="connsiteY26" fmla="*/ 2801007 h 2840421"/>
              <a:gd name="connsiteX27" fmla="*/ 3639206 w 8106103"/>
              <a:gd name="connsiteY27" fmla="*/ 2785242 h 2840421"/>
              <a:gd name="connsiteX28" fmla="*/ 3686503 w 8106103"/>
              <a:gd name="connsiteY28" fmla="*/ 2469931 h 2840421"/>
              <a:gd name="connsiteX29" fmla="*/ 3607675 w 8106103"/>
              <a:gd name="connsiteY29" fmla="*/ 2580290 h 2840421"/>
              <a:gd name="connsiteX30" fmla="*/ 3481551 w 8106103"/>
              <a:gd name="connsiteY30" fmla="*/ 2548759 h 2840421"/>
              <a:gd name="connsiteX31" fmla="*/ 3465786 w 8106103"/>
              <a:gd name="connsiteY31" fmla="*/ 2422635 h 2840421"/>
              <a:gd name="connsiteX32" fmla="*/ 3402724 w 8106103"/>
              <a:gd name="connsiteY32" fmla="*/ 2343807 h 2840421"/>
              <a:gd name="connsiteX33" fmla="*/ 3371193 w 8106103"/>
              <a:gd name="connsiteY33" fmla="*/ 2123090 h 2840421"/>
              <a:gd name="connsiteX34" fmla="*/ 2819399 w 8106103"/>
              <a:gd name="connsiteY34" fmla="*/ 2091559 h 2840421"/>
              <a:gd name="connsiteX35" fmla="*/ 2551386 w 8106103"/>
              <a:gd name="connsiteY35" fmla="*/ 2233449 h 2840421"/>
              <a:gd name="connsiteX36" fmla="*/ 2330668 w 8106103"/>
              <a:gd name="connsiteY36" fmla="*/ 2343807 h 2840421"/>
              <a:gd name="connsiteX37" fmla="*/ 2220310 w 8106103"/>
              <a:gd name="connsiteY37" fmla="*/ 2343807 h 2840421"/>
              <a:gd name="connsiteX38" fmla="*/ 2362199 w 8106103"/>
              <a:gd name="connsiteY38" fmla="*/ 1996966 h 2840421"/>
              <a:gd name="connsiteX39" fmla="*/ 2393730 w 8106103"/>
              <a:gd name="connsiteY39" fmla="*/ 1728952 h 2840421"/>
              <a:gd name="connsiteX40" fmla="*/ 2472558 w 8106103"/>
              <a:gd name="connsiteY40" fmla="*/ 1618593 h 2840421"/>
              <a:gd name="connsiteX41" fmla="*/ 2535620 w 8106103"/>
              <a:gd name="connsiteY41" fmla="*/ 1476704 h 2840421"/>
              <a:gd name="connsiteX42" fmla="*/ 2078420 w 8106103"/>
              <a:gd name="connsiteY42" fmla="*/ 1618593 h 2840421"/>
              <a:gd name="connsiteX43" fmla="*/ 1037896 w 8106103"/>
              <a:gd name="connsiteY43" fmla="*/ 2075793 h 2840421"/>
              <a:gd name="connsiteX44" fmla="*/ 486103 w 8106103"/>
              <a:gd name="connsiteY44" fmla="*/ 2138855 h 2840421"/>
              <a:gd name="connsiteX45" fmla="*/ 170793 w 8106103"/>
              <a:gd name="connsiteY45" fmla="*/ 2170387 h 2840421"/>
              <a:gd name="connsiteX46" fmla="*/ 170793 w 8106103"/>
              <a:gd name="connsiteY46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123386 w 8106103"/>
              <a:gd name="connsiteY15" fmla="*/ 830318 h 2840421"/>
              <a:gd name="connsiteX16" fmla="*/ 7241627 w 8106103"/>
              <a:gd name="connsiteY16" fmla="*/ 1392621 h 2840421"/>
              <a:gd name="connsiteX17" fmla="*/ 6860627 w 8106103"/>
              <a:gd name="connsiteY17" fmla="*/ 1468821 h 2840421"/>
              <a:gd name="connsiteX18" fmla="*/ 6327227 w 8106103"/>
              <a:gd name="connsiteY18" fmla="*/ 1621221 h 2840421"/>
              <a:gd name="connsiteX19" fmla="*/ 6098627 w 8106103"/>
              <a:gd name="connsiteY19" fmla="*/ 2002221 h 2840421"/>
              <a:gd name="connsiteX20" fmla="*/ 5946227 w 8106103"/>
              <a:gd name="connsiteY20" fmla="*/ 2459421 h 2840421"/>
              <a:gd name="connsiteX21" fmla="*/ 5260427 w 8106103"/>
              <a:gd name="connsiteY21" fmla="*/ 2611821 h 2840421"/>
              <a:gd name="connsiteX22" fmla="*/ 4900448 w 8106103"/>
              <a:gd name="connsiteY22" fmla="*/ 2611821 h 2840421"/>
              <a:gd name="connsiteX23" fmla="*/ 4616668 w 8106103"/>
              <a:gd name="connsiteY23" fmla="*/ 2737945 h 2840421"/>
              <a:gd name="connsiteX24" fmla="*/ 4364420 w 8106103"/>
              <a:gd name="connsiteY24" fmla="*/ 2690649 h 2840421"/>
              <a:gd name="connsiteX25" fmla="*/ 4159468 w 8106103"/>
              <a:gd name="connsiteY25" fmla="*/ 2674883 h 2840421"/>
              <a:gd name="connsiteX26" fmla="*/ 3844158 w 8106103"/>
              <a:gd name="connsiteY26" fmla="*/ 2801007 h 2840421"/>
              <a:gd name="connsiteX27" fmla="*/ 3639206 w 8106103"/>
              <a:gd name="connsiteY27" fmla="*/ 2785242 h 2840421"/>
              <a:gd name="connsiteX28" fmla="*/ 3686503 w 8106103"/>
              <a:gd name="connsiteY28" fmla="*/ 2469931 h 2840421"/>
              <a:gd name="connsiteX29" fmla="*/ 3607675 w 8106103"/>
              <a:gd name="connsiteY29" fmla="*/ 2580290 h 2840421"/>
              <a:gd name="connsiteX30" fmla="*/ 3481551 w 8106103"/>
              <a:gd name="connsiteY30" fmla="*/ 2548759 h 2840421"/>
              <a:gd name="connsiteX31" fmla="*/ 3465786 w 8106103"/>
              <a:gd name="connsiteY31" fmla="*/ 2422635 h 2840421"/>
              <a:gd name="connsiteX32" fmla="*/ 3402724 w 8106103"/>
              <a:gd name="connsiteY32" fmla="*/ 2343807 h 2840421"/>
              <a:gd name="connsiteX33" fmla="*/ 3371193 w 8106103"/>
              <a:gd name="connsiteY33" fmla="*/ 2123090 h 2840421"/>
              <a:gd name="connsiteX34" fmla="*/ 2819399 w 8106103"/>
              <a:gd name="connsiteY34" fmla="*/ 2091559 h 2840421"/>
              <a:gd name="connsiteX35" fmla="*/ 2551386 w 8106103"/>
              <a:gd name="connsiteY35" fmla="*/ 2233449 h 2840421"/>
              <a:gd name="connsiteX36" fmla="*/ 2330668 w 8106103"/>
              <a:gd name="connsiteY36" fmla="*/ 2343807 h 2840421"/>
              <a:gd name="connsiteX37" fmla="*/ 2220310 w 8106103"/>
              <a:gd name="connsiteY37" fmla="*/ 2343807 h 2840421"/>
              <a:gd name="connsiteX38" fmla="*/ 2362199 w 8106103"/>
              <a:gd name="connsiteY38" fmla="*/ 1996966 h 2840421"/>
              <a:gd name="connsiteX39" fmla="*/ 2393730 w 8106103"/>
              <a:gd name="connsiteY39" fmla="*/ 1728952 h 2840421"/>
              <a:gd name="connsiteX40" fmla="*/ 2472558 w 8106103"/>
              <a:gd name="connsiteY40" fmla="*/ 1618593 h 2840421"/>
              <a:gd name="connsiteX41" fmla="*/ 2535620 w 8106103"/>
              <a:gd name="connsiteY41" fmla="*/ 1476704 h 2840421"/>
              <a:gd name="connsiteX42" fmla="*/ 2078420 w 8106103"/>
              <a:gd name="connsiteY42" fmla="*/ 1618593 h 2840421"/>
              <a:gd name="connsiteX43" fmla="*/ 1037896 w 8106103"/>
              <a:gd name="connsiteY43" fmla="*/ 2075793 h 2840421"/>
              <a:gd name="connsiteX44" fmla="*/ 486103 w 8106103"/>
              <a:gd name="connsiteY44" fmla="*/ 2138855 h 2840421"/>
              <a:gd name="connsiteX45" fmla="*/ 170793 w 8106103"/>
              <a:gd name="connsiteY45" fmla="*/ 2170387 h 2840421"/>
              <a:gd name="connsiteX46" fmla="*/ 170793 w 8106103"/>
              <a:gd name="connsiteY46" fmla="*/ 1996966 h 2840421"/>
              <a:gd name="connsiteX0" fmla="*/ 170793 w 8106103"/>
              <a:gd name="connsiteY0" fmla="*/ 1996966 h 2840421"/>
              <a:gd name="connsiteX1" fmla="*/ 1195551 w 8106103"/>
              <a:gd name="connsiteY1" fmla="*/ 1665890 h 2840421"/>
              <a:gd name="connsiteX2" fmla="*/ 2504089 w 8106103"/>
              <a:gd name="connsiteY2" fmla="*/ 1129862 h 2840421"/>
              <a:gd name="connsiteX3" fmla="*/ 2882461 w 8106103"/>
              <a:gd name="connsiteY3" fmla="*/ 1035269 h 2840421"/>
              <a:gd name="connsiteX4" fmla="*/ 3197772 w 8106103"/>
              <a:gd name="connsiteY4" fmla="*/ 1082566 h 2840421"/>
              <a:gd name="connsiteX5" fmla="*/ 3245068 w 8106103"/>
              <a:gd name="connsiteY5" fmla="*/ 1303283 h 2840421"/>
              <a:gd name="connsiteX6" fmla="*/ 3339661 w 8106103"/>
              <a:gd name="connsiteY6" fmla="*/ 1177159 h 2840421"/>
              <a:gd name="connsiteX7" fmla="*/ 3607675 w 8106103"/>
              <a:gd name="connsiteY7" fmla="*/ 909145 h 2840421"/>
              <a:gd name="connsiteX8" fmla="*/ 3859924 w 8106103"/>
              <a:gd name="connsiteY8" fmla="*/ 783021 h 2840421"/>
              <a:gd name="connsiteX9" fmla="*/ 4727027 w 8106103"/>
              <a:gd name="connsiteY9" fmla="*/ 515007 h 2840421"/>
              <a:gd name="connsiteX10" fmla="*/ 5846379 w 8106103"/>
              <a:gd name="connsiteY10" fmla="*/ 183931 h 2840421"/>
              <a:gd name="connsiteX11" fmla="*/ 6965730 w 8106103"/>
              <a:gd name="connsiteY11" fmla="*/ 26276 h 2840421"/>
              <a:gd name="connsiteX12" fmla="*/ 7659413 w 8106103"/>
              <a:gd name="connsiteY12" fmla="*/ 26276 h 2840421"/>
              <a:gd name="connsiteX13" fmla="*/ 8085082 w 8106103"/>
              <a:gd name="connsiteY13" fmla="*/ 152400 h 2840421"/>
              <a:gd name="connsiteX14" fmla="*/ 7785537 w 8106103"/>
              <a:gd name="connsiteY14" fmla="*/ 546538 h 2840421"/>
              <a:gd name="connsiteX15" fmla="*/ 7470227 w 8106103"/>
              <a:gd name="connsiteY15" fmla="*/ 1468821 h 2840421"/>
              <a:gd name="connsiteX16" fmla="*/ 7241627 w 8106103"/>
              <a:gd name="connsiteY16" fmla="*/ 1392621 h 2840421"/>
              <a:gd name="connsiteX17" fmla="*/ 6860627 w 8106103"/>
              <a:gd name="connsiteY17" fmla="*/ 1468821 h 2840421"/>
              <a:gd name="connsiteX18" fmla="*/ 6327227 w 8106103"/>
              <a:gd name="connsiteY18" fmla="*/ 1621221 h 2840421"/>
              <a:gd name="connsiteX19" fmla="*/ 6098627 w 8106103"/>
              <a:gd name="connsiteY19" fmla="*/ 2002221 h 2840421"/>
              <a:gd name="connsiteX20" fmla="*/ 5946227 w 8106103"/>
              <a:gd name="connsiteY20" fmla="*/ 2459421 h 2840421"/>
              <a:gd name="connsiteX21" fmla="*/ 5260427 w 8106103"/>
              <a:gd name="connsiteY21" fmla="*/ 2611821 h 2840421"/>
              <a:gd name="connsiteX22" fmla="*/ 4900448 w 8106103"/>
              <a:gd name="connsiteY22" fmla="*/ 2611821 h 2840421"/>
              <a:gd name="connsiteX23" fmla="*/ 4616668 w 8106103"/>
              <a:gd name="connsiteY23" fmla="*/ 2737945 h 2840421"/>
              <a:gd name="connsiteX24" fmla="*/ 4364420 w 8106103"/>
              <a:gd name="connsiteY24" fmla="*/ 2690649 h 2840421"/>
              <a:gd name="connsiteX25" fmla="*/ 4159468 w 8106103"/>
              <a:gd name="connsiteY25" fmla="*/ 2674883 h 2840421"/>
              <a:gd name="connsiteX26" fmla="*/ 3844158 w 8106103"/>
              <a:gd name="connsiteY26" fmla="*/ 2801007 h 2840421"/>
              <a:gd name="connsiteX27" fmla="*/ 3639206 w 8106103"/>
              <a:gd name="connsiteY27" fmla="*/ 2785242 h 2840421"/>
              <a:gd name="connsiteX28" fmla="*/ 3686503 w 8106103"/>
              <a:gd name="connsiteY28" fmla="*/ 2469931 h 2840421"/>
              <a:gd name="connsiteX29" fmla="*/ 3607675 w 8106103"/>
              <a:gd name="connsiteY29" fmla="*/ 2580290 h 2840421"/>
              <a:gd name="connsiteX30" fmla="*/ 3481551 w 8106103"/>
              <a:gd name="connsiteY30" fmla="*/ 2548759 h 2840421"/>
              <a:gd name="connsiteX31" fmla="*/ 3465786 w 8106103"/>
              <a:gd name="connsiteY31" fmla="*/ 2422635 h 2840421"/>
              <a:gd name="connsiteX32" fmla="*/ 3402724 w 8106103"/>
              <a:gd name="connsiteY32" fmla="*/ 2343807 h 2840421"/>
              <a:gd name="connsiteX33" fmla="*/ 3371193 w 8106103"/>
              <a:gd name="connsiteY33" fmla="*/ 2123090 h 2840421"/>
              <a:gd name="connsiteX34" fmla="*/ 2819399 w 8106103"/>
              <a:gd name="connsiteY34" fmla="*/ 2091559 h 2840421"/>
              <a:gd name="connsiteX35" fmla="*/ 2551386 w 8106103"/>
              <a:gd name="connsiteY35" fmla="*/ 2233449 h 2840421"/>
              <a:gd name="connsiteX36" fmla="*/ 2330668 w 8106103"/>
              <a:gd name="connsiteY36" fmla="*/ 2343807 h 2840421"/>
              <a:gd name="connsiteX37" fmla="*/ 2220310 w 8106103"/>
              <a:gd name="connsiteY37" fmla="*/ 2343807 h 2840421"/>
              <a:gd name="connsiteX38" fmla="*/ 2362199 w 8106103"/>
              <a:gd name="connsiteY38" fmla="*/ 1996966 h 2840421"/>
              <a:gd name="connsiteX39" fmla="*/ 2393730 w 8106103"/>
              <a:gd name="connsiteY39" fmla="*/ 1728952 h 2840421"/>
              <a:gd name="connsiteX40" fmla="*/ 2472558 w 8106103"/>
              <a:gd name="connsiteY40" fmla="*/ 1618593 h 2840421"/>
              <a:gd name="connsiteX41" fmla="*/ 2535620 w 8106103"/>
              <a:gd name="connsiteY41" fmla="*/ 1476704 h 2840421"/>
              <a:gd name="connsiteX42" fmla="*/ 2078420 w 8106103"/>
              <a:gd name="connsiteY42" fmla="*/ 1618593 h 2840421"/>
              <a:gd name="connsiteX43" fmla="*/ 1037896 w 8106103"/>
              <a:gd name="connsiteY43" fmla="*/ 2075793 h 2840421"/>
              <a:gd name="connsiteX44" fmla="*/ 486103 w 8106103"/>
              <a:gd name="connsiteY44" fmla="*/ 2138855 h 2840421"/>
              <a:gd name="connsiteX45" fmla="*/ 170793 w 8106103"/>
              <a:gd name="connsiteY45" fmla="*/ 2170387 h 2840421"/>
              <a:gd name="connsiteX46" fmla="*/ 170793 w 8106103"/>
              <a:gd name="connsiteY46" fmla="*/ 1996966 h 2840421"/>
              <a:gd name="connsiteX0" fmla="*/ 170793 w 8091213"/>
              <a:gd name="connsiteY0" fmla="*/ 2135790 h 2979245"/>
              <a:gd name="connsiteX1" fmla="*/ 1195551 w 8091213"/>
              <a:gd name="connsiteY1" fmla="*/ 1804714 h 2979245"/>
              <a:gd name="connsiteX2" fmla="*/ 2504089 w 8091213"/>
              <a:gd name="connsiteY2" fmla="*/ 1268686 h 2979245"/>
              <a:gd name="connsiteX3" fmla="*/ 2882461 w 8091213"/>
              <a:gd name="connsiteY3" fmla="*/ 1174093 h 2979245"/>
              <a:gd name="connsiteX4" fmla="*/ 3197772 w 8091213"/>
              <a:gd name="connsiteY4" fmla="*/ 1221390 h 2979245"/>
              <a:gd name="connsiteX5" fmla="*/ 3245068 w 8091213"/>
              <a:gd name="connsiteY5" fmla="*/ 1442107 h 2979245"/>
              <a:gd name="connsiteX6" fmla="*/ 3339661 w 8091213"/>
              <a:gd name="connsiteY6" fmla="*/ 1315983 h 2979245"/>
              <a:gd name="connsiteX7" fmla="*/ 3607675 w 8091213"/>
              <a:gd name="connsiteY7" fmla="*/ 1047969 h 2979245"/>
              <a:gd name="connsiteX8" fmla="*/ 3859924 w 8091213"/>
              <a:gd name="connsiteY8" fmla="*/ 921845 h 2979245"/>
              <a:gd name="connsiteX9" fmla="*/ 4727027 w 8091213"/>
              <a:gd name="connsiteY9" fmla="*/ 653831 h 2979245"/>
              <a:gd name="connsiteX10" fmla="*/ 5846379 w 8091213"/>
              <a:gd name="connsiteY10" fmla="*/ 322755 h 2979245"/>
              <a:gd name="connsiteX11" fmla="*/ 6965730 w 8091213"/>
              <a:gd name="connsiteY11" fmla="*/ 165100 h 2979245"/>
              <a:gd name="connsiteX12" fmla="*/ 7659413 w 8091213"/>
              <a:gd name="connsiteY12" fmla="*/ 165100 h 2979245"/>
              <a:gd name="connsiteX13" fmla="*/ 8085082 w 8091213"/>
              <a:gd name="connsiteY13" fmla="*/ 291224 h 2979245"/>
              <a:gd name="connsiteX14" fmla="*/ 7622627 w 8091213"/>
              <a:gd name="connsiteY14" fmla="*/ 1912445 h 2979245"/>
              <a:gd name="connsiteX15" fmla="*/ 7470227 w 8091213"/>
              <a:gd name="connsiteY15" fmla="*/ 1607645 h 2979245"/>
              <a:gd name="connsiteX16" fmla="*/ 7241627 w 8091213"/>
              <a:gd name="connsiteY16" fmla="*/ 1531445 h 2979245"/>
              <a:gd name="connsiteX17" fmla="*/ 6860627 w 8091213"/>
              <a:gd name="connsiteY17" fmla="*/ 1607645 h 2979245"/>
              <a:gd name="connsiteX18" fmla="*/ 6327227 w 8091213"/>
              <a:gd name="connsiteY18" fmla="*/ 1760045 h 2979245"/>
              <a:gd name="connsiteX19" fmla="*/ 6098627 w 8091213"/>
              <a:gd name="connsiteY19" fmla="*/ 2141045 h 2979245"/>
              <a:gd name="connsiteX20" fmla="*/ 5946227 w 8091213"/>
              <a:gd name="connsiteY20" fmla="*/ 2598245 h 2979245"/>
              <a:gd name="connsiteX21" fmla="*/ 5260427 w 8091213"/>
              <a:gd name="connsiteY21" fmla="*/ 2750645 h 2979245"/>
              <a:gd name="connsiteX22" fmla="*/ 4900448 w 8091213"/>
              <a:gd name="connsiteY22" fmla="*/ 2750645 h 2979245"/>
              <a:gd name="connsiteX23" fmla="*/ 4616668 w 8091213"/>
              <a:gd name="connsiteY23" fmla="*/ 2876769 h 2979245"/>
              <a:gd name="connsiteX24" fmla="*/ 4364420 w 8091213"/>
              <a:gd name="connsiteY24" fmla="*/ 2829473 h 2979245"/>
              <a:gd name="connsiteX25" fmla="*/ 4159468 w 8091213"/>
              <a:gd name="connsiteY25" fmla="*/ 2813707 h 2979245"/>
              <a:gd name="connsiteX26" fmla="*/ 3844158 w 8091213"/>
              <a:gd name="connsiteY26" fmla="*/ 2939831 h 2979245"/>
              <a:gd name="connsiteX27" fmla="*/ 3639206 w 8091213"/>
              <a:gd name="connsiteY27" fmla="*/ 2924066 h 2979245"/>
              <a:gd name="connsiteX28" fmla="*/ 3686503 w 8091213"/>
              <a:gd name="connsiteY28" fmla="*/ 2608755 h 2979245"/>
              <a:gd name="connsiteX29" fmla="*/ 3607675 w 8091213"/>
              <a:gd name="connsiteY29" fmla="*/ 2719114 h 2979245"/>
              <a:gd name="connsiteX30" fmla="*/ 3481551 w 8091213"/>
              <a:gd name="connsiteY30" fmla="*/ 2687583 h 2979245"/>
              <a:gd name="connsiteX31" fmla="*/ 3465786 w 8091213"/>
              <a:gd name="connsiteY31" fmla="*/ 2561459 h 2979245"/>
              <a:gd name="connsiteX32" fmla="*/ 3402724 w 8091213"/>
              <a:gd name="connsiteY32" fmla="*/ 2482631 h 2979245"/>
              <a:gd name="connsiteX33" fmla="*/ 3371193 w 8091213"/>
              <a:gd name="connsiteY33" fmla="*/ 2261914 h 2979245"/>
              <a:gd name="connsiteX34" fmla="*/ 2819399 w 8091213"/>
              <a:gd name="connsiteY34" fmla="*/ 2230383 h 2979245"/>
              <a:gd name="connsiteX35" fmla="*/ 2551386 w 8091213"/>
              <a:gd name="connsiteY35" fmla="*/ 2372273 h 2979245"/>
              <a:gd name="connsiteX36" fmla="*/ 2330668 w 8091213"/>
              <a:gd name="connsiteY36" fmla="*/ 2482631 h 2979245"/>
              <a:gd name="connsiteX37" fmla="*/ 2220310 w 8091213"/>
              <a:gd name="connsiteY37" fmla="*/ 2482631 h 2979245"/>
              <a:gd name="connsiteX38" fmla="*/ 2362199 w 8091213"/>
              <a:gd name="connsiteY38" fmla="*/ 2135790 h 2979245"/>
              <a:gd name="connsiteX39" fmla="*/ 2393730 w 8091213"/>
              <a:gd name="connsiteY39" fmla="*/ 1867776 h 2979245"/>
              <a:gd name="connsiteX40" fmla="*/ 2472558 w 8091213"/>
              <a:gd name="connsiteY40" fmla="*/ 1757417 h 2979245"/>
              <a:gd name="connsiteX41" fmla="*/ 2535620 w 8091213"/>
              <a:gd name="connsiteY41" fmla="*/ 1615528 h 2979245"/>
              <a:gd name="connsiteX42" fmla="*/ 2078420 w 8091213"/>
              <a:gd name="connsiteY42" fmla="*/ 1757417 h 2979245"/>
              <a:gd name="connsiteX43" fmla="*/ 1037896 w 8091213"/>
              <a:gd name="connsiteY43" fmla="*/ 2214617 h 2979245"/>
              <a:gd name="connsiteX44" fmla="*/ 486103 w 8091213"/>
              <a:gd name="connsiteY44" fmla="*/ 2277679 h 2979245"/>
              <a:gd name="connsiteX45" fmla="*/ 170793 w 8091213"/>
              <a:gd name="connsiteY45" fmla="*/ 2309211 h 2979245"/>
              <a:gd name="connsiteX46" fmla="*/ 170793 w 8091213"/>
              <a:gd name="connsiteY46" fmla="*/ 2135790 h 2979245"/>
              <a:gd name="connsiteX0" fmla="*/ 170793 w 8091213"/>
              <a:gd name="connsiteY0" fmla="*/ 2135790 h 2979245"/>
              <a:gd name="connsiteX1" fmla="*/ 1195551 w 8091213"/>
              <a:gd name="connsiteY1" fmla="*/ 1804714 h 2979245"/>
              <a:gd name="connsiteX2" fmla="*/ 2504089 w 8091213"/>
              <a:gd name="connsiteY2" fmla="*/ 1268686 h 2979245"/>
              <a:gd name="connsiteX3" fmla="*/ 2882461 w 8091213"/>
              <a:gd name="connsiteY3" fmla="*/ 1174093 h 2979245"/>
              <a:gd name="connsiteX4" fmla="*/ 3197772 w 8091213"/>
              <a:gd name="connsiteY4" fmla="*/ 1221390 h 2979245"/>
              <a:gd name="connsiteX5" fmla="*/ 3245068 w 8091213"/>
              <a:gd name="connsiteY5" fmla="*/ 1442107 h 2979245"/>
              <a:gd name="connsiteX6" fmla="*/ 3339661 w 8091213"/>
              <a:gd name="connsiteY6" fmla="*/ 1315983 h 2979245"/>
              <a:gd name="connsiteX7" fmla="*/ 3607675 w 8091213"/>
              <a:gd name="connsiteY7" fmla="*/ 1047969 h 2979245"/>
              <a:gd name="connsiteX8" fmla="*/ 3859924 w 8091213"/>
              <a:gd name="connsiteY8" fmla="*/ 921845 h 2979245"/>
              <a:gd name="connsiteX9" fmla="*/ 3584027 w 8091213"/>
              <a:gd name="connsiteY9" fmla="*/ 769445 h 2979245"/>
              <a:gd name="connsiteX10" fmla="*/ 5846379 w 8091213"/>
              <a:gd name="connsiteY10" fmla="*/ 322755 h 2979245"/>
              <a:gd name="connsiteX11" fmla="*/ 6965730 w 8091213"/>
              <a:gd name="connsiteY11" fmla="*/ 165100 h 2979245"/>
              <a:gd name="connsiteX12" fmla="*/ 7659413 w 8091213"/>
              <a:gd name="connsiteY12" fmla="*/ 165100 h 2979245"/>
              <a:gd name="connsiteX13" fmla="*/ 8085082 w 8091213"/>
              <a:gd name="connsiteY13" fmla="*/ 291224 h 2979245"/>
              <a:gd name="connsiteX14" fmla="*/ 7622627 w 8091213"/>
              <a:gd name="connsiteY14" fmla="*/ 1912445 h 2979245"/>
              <a:gd name="connsiteX15" fmla="*/ 7470227 w 8091213"/>
              <a:gd name="connsiteY15" fmla="*/ 1607645 h 2979245"/>
              <a:gd name="connsiteX16" fmla="*/ 7241627 w 8091213"/>
              <a:gd name="connsiteY16" fmla="*/ 1531445 h 2979245"/>
              <a:gd name="connsiteX17" fmla="*/ 6860627 w 8091213"/>
              <a:gd name="connsiteY17" fmla="*/ 1607645 h 2979245"/>
              <a:gd name="connsiteX18" fmla="*/ 6327227 w 8091213"/>
              <a:gd name="connsiteY18" fmla="*/ 1760045 h 2979245"/>
              <a:gd name="connsiteX19" fmla="*/ 6098627 w 8091213"/>
              <a:gd name="connsiteY19" fmla="*/ 2141045 h 2979245"/>
              <a:gd name="connsiteX20" fmla="*/ 5946227 w 8091213"/>
              <a:gd name="connsiteY20" fmla="*/ 2598245 h 2979245"/>
              <a:gd name="connsiteX21" fmla="*/ 5260427 w 8091213"/>
              <a:gd name="connsiteY21" fmla="*/ 2750645 h 2979245"/>
              <a:gd name="connsiteX22" fmla="*/ 4900448 w 8091213"/>
              <a:gd name="connsiteY22" fmla="*/ 2750645 h 2979245"/>
              <a:gd name="connsiteX23" fmla="*/ 4616668 w 8091213"/>
              <a:gd name="connsiteY23" fmla="*/ 2876769 h 2979245"/>
              <a:gd name="connsiteX24" fmla="*/ 4364420 w 8091213"/>
              <a:gd name="connsiteY24" fmla="*/ 2829473 h 2979245"/>
              <a:gd name="connsiteX25" fmla="*/ 4159468 w 8091213"/>
              <a:gd name="connsiteY25" fmla="*/ 2813707 h 2979245"/>
              <a:gd name="connsiteX26" fmla="*/ 3844158 w 8091213"/>
              <a:gd name="connsiteY26" fmla="*/ 2939831 h 2979245"/>
              <a:gd name="connsiteX27" fmla="*/ 3639206 w 8091213"/>
              <a:gd name="connsiteY27" fmla="*/ 2924066 h 2979245"/>
              <a:gd name="connsiteX28" fmla="*/ 3686503 w 8091213"/>
              <a:gd name="connsiteY28" fmla="*/ 2608755 h 2979245"/>
              <a:gd name="connsiteX29" fmla="*/ 3607675 w 8091213"/>
              <a:gd name="connsiteY29" fmla="*/ 2719114 h 2979245"/>
              <a:gd name="connsiteX30" fmla="*/ 3481551 w 8091213"/>
              <a:gd name="connsiteY30" fmla="*/ 2687583 h 2979245"/>
              <a:gd name="connsiteX31" fmla="*/ 3465786 w 8091213"/>
              <a:gd name="connsiteY31" fmla="*/ 2561459 h 2979245"/>
              <a:gd name="connsiteX32" fmla="*/ 3402724 w 8091213"/>
              <a:gd name="connsiteY32" fmla="*/ 2482631 h 2979245"/>
              <a:gd name="connsiteX33" fmla="*/ 3371193 w 8091213"/>
              <a:gd name="connsiteY33" fmla="*/ 2261914 h 2979245"/>
              <a:gd name="connsiteX34" fmla="*/ 2819399 w 8091213"/>
              <a:gd name="connsiteY34" fmla="*/ 2230383 h 2979245"/>
              <a:gd name="connsiteX35" fmla="*/ 2551386 w 8091213"/>
              <a:gd name="connsiteY35" fmla="*/ 2372273 h 2979245"/>
              <a:gd name="connsiteX36" fmla="*/ 2330668 w 8091213"/>
              <a:gd name="connsiteY36" fmla="*/ 2482631 h 2979245"/>
              <a:gd name="connsiteX37" fmla="*/ 2220310 w 8091213"/>
              <a:gd name="connsiteY37" fmla="*/ 2482631 h 2979245"/>
              <a:gd name="connsiteX38" fmla="*/ 2362199 w 8091213"/>
              <a:gd name="connsiteY38" fmla="*/ 2135790 h 2979245"/>
              <a:gd name="connsiteX39" fmla="*/ 2393730 w 8091213"/>
              <a:gd name="connsiteY39" fmla="*/ 1867776 h 2979245"/>
              <a:gd name="connsiteX40" fmla="*/ 2472558 w 8091213"/>
              <a:gd name="connsiteY40" fmla="*/ 1757417 h 2979245"/>
              <a:gd name="connsiteX41" fmla="*/ 2535620 w 8091213"/>
              <a:gd name="connsiteY41" fmla="*/ 1615528 h 2979245"/>
              <a:gd name="connsiteX42" fmla="*/ 2078420 w 8091213"/>
              <a:gd name="connsiteY42" fmla="*/ 1757417 h 2979245"/>
              <a:gd name="connsiteX43" fmla="*/ 1037896 w 8091213"/>
              <a:gd name="connsiteY43" fmla="*/ 2214617 h 2979245"/>
              <a:gd name="connsiteX44" fmla="*/ 486103 w 8091213"/>
              <a:gd name="connsiteY44" fmla="*/ 2277679 h 2979245"/>
              <a:gd name="connsiteX45" fmla="*/ 170793 w 8091213"/>
              <a:gd name="connsiteY45" fmla="*/ 2309211 h 2979245"/>
              <a:gd name="connsiteX46" fmla="*/ 170793 w 8091213"/>
              <a:gd name="connsiteY46" fmla="*/ 2135790 h 2979245"/>
              <a:gd name="connsiteX0" fmla="*/ 170793 w 8091213"/>
              <a:gd name="connsiteY0" fmla="*/ 2135790 h 2979245"/>
              <a:gd name="connsiteX1" fmla="*/ 1195551 w 8091213"/>
              <a:gd name="connsiteY1" fmla="*/ 1804714 h 2979245"/>
              <a:gd name="connsiteX2" fmla="*/ 2504089 w 8091213"/>
              <a:gd name="connsiteY2" fmla="*/ 1268686 h 2979245"/>
              <a:gd name="connsiteX3" fmla="*/ 2882461 w 8091213"/>
              <a:gd name="connsiteY3" fmla="*/ 1174093 h 2979245"/>
              <a:gd name="connsiteX4" fmla="*/ 3197772 w 8091213"/>
              <a:gd name="connsiteY4" fmla="*/ 1221390 h 2979245"/>
              <a:gd name="connsiteX5" fmla="*/ 3245068 w 8091213"/>
              <a:gd name="connsiteY5" fmla="*/ 1442107 h 2979245"/>
              <a:gd name="connsiteX6" fmla="*/ 3339661 w 8091213"/>
              <a:gd name="connsiteY6" fmla="*/ 1315983 h 2979245"/>
              <a:gd name="connsiteX7" fmla="*/ 3607675 w 8091213"/>
              <a:gd name="connsiteY7" fmla="*/ 1047969 h 2979245"/>
              <a:gd name="connsiteX8" fmla="*/ 3859924 w 8091213"/>
              <a:gd name="connsiteY8" fmla="*/ 921845 h 2979245"/>
              <a:gd name="connsiteX9" fmla="*/ 3584027 w 8091213"/>
              <a:gd name="connsiteY9" fmla="*/ 769445 h 2979245"/>
              <a:gd name="connsiteX10" fmla="*/ 4159468 w 8091213"/>
              <a:gd name="connsiteY10" fmla="*/ 622300 h 2979245"/>
              <a:gd name="connsiteX11" fmla="*/ 5846379 w 8091213"/>
              <a:gd name="connsiteY11" fmla="*/ 322755 h 2979245"/>
              <a:gd name="connsiteX12" fmla="*/ 6965730 w 8091213"/>
              <a:gd name="connsiteY12" fmla="*/ 165100 h 2979245"/>
              <a:gd name="connsiteX13" fmla="*/ 7659413 w 8091213"/>
              <a:gd name="connsiteY13" fmla="*/ 165100 h 2979245"/>
              <a:gd name="connsiteX14" fmla="*/ 8085082 w 8091213"/>
              <a:gd name="connsiteY14" fmla="*/ 291224 h 2979245"/>
              <a:gd name="connsiteX15" fmla="*/ 7622627 w 8091213"/>
              <a:gd name="connsiteY15" fmla="*/ 1912445 h 2979245"/>
              <a:gd name="connsiteX16" fmla="*/ 7470227 w 8091213"/>
              <a:gd name="connsiteY16" fmla="*/ 1607645 h 2979245"/>
              <a:gd name="connsiteX17" fmla="*/ 7241627 w 8091213"/>
              <a:gd name="connsiteY17" fmla="*/ 1531445 h 2979245"/>
              <a:gd name="connsiteX18" fmla="*/ 6860627 w 8091213"/>
              <a:gd name="connsiteY18" fmla="*/ 1607645 h 2979245"/>
              <a:gd name="connsiteX19" fmla="*/ 6327227 w 8091213"/>
              <a:gd name="connsiteY19" fmla="*/ 1760045 h 2979245"/>
              <a:gd name="connsiteX20" fmla="*/ 6098627 w 8091213"/>
              <a:gd name="connsiteY20" fmla="*/ 2141045 h 2979245"/>
              <a:gd name="connsiteX21" fmla="*/ 5946227 w 8091213"/>
              <a:gd name="connsiteY21" fmla="*/ 2598245 h 2979245"/>
              <a:gd name="connsiteX22" fmla="*/ 5260427 w 8091213"/>
              <a:gd name="connsiteY22" fmla="*/ 2750645 h 2979245"/>
              <a:gd name="connsiteX23" fmla="*/ 4900448 w 8091213"/>
              <a:gd name="connsiteY23" fmla="*/ 2750645 h 2979245"/>
              <a:gd name="connsiteX24" fmla="*/ 4616668 w 8091213"/>
              <a:gd name="connsiteY24" fmla="*/ 2876769 h 2979245"/>
              <a:gd name="connsiteX25" fmla="*/ 4364420 w 8091213"/>
              <a:gd name="connsiteY25" fmla="*/ 2829473 h 2979245"/>
              <a:gd name="connsiteX26" fmla="*/ 4159468 w 8091213"/>
              <a:gd name="connsiteY26" fmla="*/ 2813707 h 2979245"/>
              <a:gd name="connsiteX27" fmla="*/ 3844158 w 8091213"/>
              <a:gd name="connsiteY27" fmla="*/ 2939831 h 2979245"/>
              <a:gd name="connsiteX28" fmla="*/ 3639206 w 8091213"/>
              <a:gd name="connsiteY28" fmla="*/ 2924066 h 2979245"/>
              <a:gd name="connsiteX29" fmla="*/ 3686503 w 8091213"/>
              <a:gd name="connsiteY29" fmla="*/ 2608755 h 2979245"/>
              <a:gd name="connsiteX30" fmla="*/ 3607675 w 8091213"/>
              <a:gd name="connsiteY30" fmla="*/ 2719114 h 2979245"/>
              <a:gd name="connsiteX31" fmla="*/ 3481551 w 8091213"/>
              <a:gd name="connsiteY31" fmla="*/ 2687583 h 2979245"/>
              <a:gd name="connsiteX32" fmla="*/ 3465786 w 8091213"/>
              <a:gd name="connsiteY32" fmla="*/ 2561459 h 2979245"/>
              <a:gd name="connsiteX33" fmla="*/ 3402724 w 8091213"/>
              <a:gd name="connsiteY33" fmla="*/ 2482631 h 2979245"/>
              <a:gd name="connsiteX34" fmla="*/ 3371193 w 8091213"/>
              <a:gd name="connsiteY34" fmla="*/ 2261914 h 2979245"/>
              <a:gd name="connsiteX35" fmla="*/ 2819399 w 8091213"/>
              <a:gd name="connsiteY35" fmla="*/ 2230383 h 2979245"/>
              <a:gd name="connsiteX36" fmla="*/ 2551386 w 8091213"/>
              <a:gd name="connsiteY36" fmla="*/ 2372273 h 2979245"/>
              <a:gd name="connsiteX37" fmla="*/ 2330668 w 8091213"/>
              <a:gd name="connsiteY37" fmla="*/ 2482631 h 2979245"/>
              <a:gd name="connsiteX38" fmla="*/ 2220310 w 8091213"/>
              <a:gd name="connsiteY38" fmla="*/ 2482631 h 2979245"/>
              <a:gd name="connsiteX39" fmla="*/ 2362199 w 8091213"/>
              <a:gd name="connsiteY39" fmla="*/ 2135790 h 2979245"/>
              <a:gd name="connsiteX40" fmla="*/ 2393730 w 8091213"/>
              <a:gd name="connsiteY40" fmla="*/ 1867776 h 2979245"/>
              <a:gd name="connsiteX41" fmla="*/ 2472558 w 8091213"/>
              <a:gd name="connsiteY41" fmla="*/ 1757417 h 2979245"/>
              <a:gd name="connsiteX42" fmla="*/ 2535620 w 8091213"/>
              <a:gd name="connsiteY42" fmla="*/ 1615528 h 2979245"/>
              <a:gd name="connsiteX43" fmla="*/ 2078420 w 8091213"/>
              <a:gd name="connsiteY43" fmla="*/ 1757417 h 2979245"/>
              <a:gd name="connsiteX44" fmla="*/ 1037896 w 8091213"/>
              <a:gd name="connsiteY44" fmla="*/ 2214617 h 2979245"/>
              <a:gd name="connsiteX45" fmla="*/ 486103 w 8091213"/>
              <a:gd name="connsiteY45" fmla="*/ 2277679 h 2979245"/>
              <a:gd name="connsiteX46" fmla="*/ 170793 w 8091213"/>
              <a:gd name="connsiteY46" fmla="*/ 2309211 h 2979245"/>
              <a:gd name="connsiteX47" fmla="*/ 170793 w 8091213"/>
              <a:gd name="connsiteY47" fmla="*/ 2135790 h 2979245"/>
              <a:gd name="connsiteX0" fmla="*/ 170793 w 8091213"/>
              <a:gd name="connsiteY0" fmla="*/ 2135790 h 2979245"/>
              <a:gd name="connsiteX1" fmla="*/ 1195551 w 8091213"/>
              <a:gd name="connsiteY1" fmla="*/ 1804714 h 2979245"/>
              <a:gd name="connsiteX2" fmla="*/ 2504089 w 8091213"/>
              <a:gd name="connsiteY2" fmla="*/ 1268686 h 2979245"/>
              <a:gd name="connsiteX3" fmla="*/ 2882461 w 8091213"/>
              <a:gd name="connsiteY3" fmla="*/ 1174093 h 2979245"/>
              <a:gd name="connsiteX4" fmla="*/ 3197772 w 8091213"/>
              <a:gd name="connsiteY4" fmla="*/ 1221390 h 2979245"/>
              <a:gd name="connsiteX5" fmla="*/ 3245068 w 8091213"/>
              <a:gd name="connsiteY5" fmla="*/ 1442107 h 2979245"/>
              <a:gd name="connsiteX6" fmla="*/ 3339661 w 8091213"/>
              <a:gd name="connsiteY6" fmla="*/ 1315983 h 2979245"/>
              <a:gd name="connsiteX7" fmla="*/ 3607675 w 8091213"/>
              <a:gd name="connsiteY7" fmla="*/ 1047969 h 2979245"/>
              <a:gd name="connsiteX8" fmla="*/ 3859924 w 8091213"/>
              <a:gd name="connsiteY8" fmla="*/ 921845 h 2979245"/>
              <a:gd name="connsiteX9" fmla="*/ 3584027 w 8091213"/>
              <a:gd name="connsiteY9" fmla="*/ 769445 h 2979245"/>
              <a:gd name="connsiteX10" fmla="*/ 3507827 w 8091213"/>
              <a:gd name="connsiteY10" fmla="*/ 617045 h 2979245"/>
              <a:gd name="connsiteX11" fmla="*/ 5846379 w 8091213"/>
              <a:gd name="connsiteY11" fmla="*/ 322755 h 2979245"/>
              <a:gd name="connsiteX12" fmla="*/ 6965730 w 8091213"/>
              <a:gd name="connsiteY12" fmla="*/ 165100 h 2979245"/>
              <a:gd name="connsiteX13" fmla="*/ 7659413 w 8091213"/>
              <a:gd name="connsiteY13" fmla="*/ 165100 h 2979245"/>
              <a:gd name="connsiteX14" fmla="*/ 8085082 w 8091213"/>
              <a:gd name="connsiteY14" fmla="*/ 291224 h 2979245"/>
              <a:gd name="connsiteX15" fmla="*/ 7622627 w 8091213"/>
              <a:gd name="connsiteY15" fmla="*/ 1912445 h 2979245"/>
              <a:gd name="connsiteX16" fmla="*/ 7470227 w 8091213"/>
              <a:gd name="connsiteY16" fmla="*/ 1607645 h 2979245"/>
              <a:gd name="connsiteX17" fmla="*/ 7241627 w 8091213"/>
              <a:gd name="connsiteY17" fmla="*/ 1531445 h 2979245"/>
              <a:gd name="connsiteX18" fmla="*/ 6860627 w 8091213"/>
              <a:gd name="connsiteY18" fmla="*/ 1607645 h 2979245"/>
              <a:gd name="connsiteX19" fmla="*/ 6327227 w 8091213"/>
              <a:gd name="connsiteY19" fmla="*/ 1760045 h 2979245"/>
              <a:gd name="connsiteX20" fmla="*/ 6098627 w 8091213"/>
              <a:gd name="connsiteY20" fmla="*/ 2141045 h 2979245"/>
              <a:gd name="connsiteX21" fmla="*/ 5946227 w 8091213"/>
              <a:gd name="connsiteY21" fmla="*/ 2598245 h 2979245"/>
              <a:gd name="connsiteX22" fmla="*/ 5260427 w 8091213"/>
              <a:gd name="connsiteY22" fmla="*/ 2750645 h 2979245"/>
              <a:gd name="connsiteX23" fmla="*/ 4900448 w 8091213"/>
              <a:gd name="connsiteY23" fmla="*/ 2750645 h 2979245"/>
              <a:gd name="connsiteX24" fmla="*/ 4616668 w 8091213"/>
              <a:gd name="connsiteY24" fmla="*/ 2876769 h 2979245"/>
              <a:gd name="connsiteX25" fmla="*/ 4364420 w 8091213"/>
              <a:gd name="connsiteY25" fmla="*/ 2829473 h 2979245"/>
              <a:gd name="connsiteX26" fmla="*/ 4159468 w 8091213"/>
              <a:gd name="connsiteY26" fmla="*/ 2813707 h 2979245"/>
              <a:gd name="connsiteX27" fmla="*/ 3844158 w 8091213"/>
              <a:gd name="connsiteY27" fmla="*/ 2939831 h 2979245"/>
              <a:gd name="connsiteX28" fmla="*/ 3639206 w 8091213"/>
              <a:gd name="connsiteY28" fmla="*/ 2924066 h 2979245"/>
              <a:gd name="connsiteX29" fmla="*/ 3686503 w 8091213"/>
              <a:gd name="connsiteY29" fmla="*/ 2608755 h 2979245"/>
              <a:gd name="connsiteX30" fmla="*/ 3607675 w 8091213"/>
              <a:gd name="connsiteY30" fmla="*/ 2719114 h 2979245"/>
              <a:gd name="connsiteX31" fmla="*/ 3481551 w 8091213"/>
              <a:gd name="connsiteY31" fmla="*/ 2687583 h 2979245"/>
              <a:gd name="connsiteX32" fmla="*/ 3465786 w 8091213"/>
              <a:gd name="connsiteY32" fmla="*/ 2561459 h 2979245"/>
              <a:gd name="connsiteX33" fmla="*/ 3402724 w 8091213"/>
              <a:gd name="connsiteY33" fmla="*/ 2482631 h 2979245"/>
              <a:gd name="connsiteX34" fmla="*/ 3371193 w 8091213"/>
              <a:gd name="connsiteY34" fmla="*/ 2261914 h 2979245"/>
              <a:gd name="connsiteX35" fmla="*/ 2819399 w 8091213"/>
              <a:gd name="connsiteY35" fmla="*/ 2230383 h 2979245"/>
              <a:gd name="connsiteX36" fmla="*/ 2551386 w 8091213"/>
              <a:gd name="connsiteY36" fmla="*/ 2372273 h 2979245"/>
              <a:gd name="connsiteX37" fmla="*/ 2330668 w 8091213"/>
              <a:gd name="connsiteY37" fmla="*/ 2482631 h 2979245"/>
              <a:gd name="connsiteX38" fmla="*/ 2220310 w 8091213"/>
              <a:gd name="connsiteY38" fmla="*/ 2482631 h 2979245"/>
              <a:gd name="connsiteX39" fmla="*/ 2362199 w 8091213"/>
              <a:gd name="connsiteY39" fmla="*/ 2135790 h 2979245"/>
              <a:gd name="connsiteX40" fmla="*/ 2393730 w 8091213"/>
              <a:gd name="connsiteY40" fmla="*/ 1867776 h 2979245"/>
              <a:gd name="connsiteX41" fmla="*/ 2472558 w 8091213"/>
              <a:gd name="connsiteY41" fmla="*/ 1757417 h 2979245"/>
              <a:gd name="connsiteX42" fmla="*/ 2535620 w 8091213"/>
              <a:gd name="connsiteY42" fmla="*/ 1615528 h 2979245"/>
              <a:gd name="connsiteX43" fmla="*/ 2078420 w 8091213"/>
              <a:gd name="connsiteY43" fmla="*/ 1757417 h 2979245"/>
              <a:gd name="connsiteX44" fmla="*/ 1037896 w 8091213"/>
              <a:gd name="connsiteY44" fmla="*/ 2214617 h 2979245"/>
              <a:gd name="connsiteX45" fmla="*/ 486103 w 8091213"/>
              <a:gd name="connsiteY45" fmla="*/ 2277679 h 2979245"/>
              <a:gd name="connsiteX46" fmla="*/ 170793 w 8091213"/>
              <a:gd name="connsiteY46" fmla="*/ 2309211 h 2979245"/>
              <a:gd name="connsiteX47" fmla="*/ 170793 w 8091213"/>
              <a:gd name="connsiteY47" fmla="*/ 2135790 h 2979245"/>
              <a:gd name="connsiteX0" fmla="*/ 170793 w 8091213"/>
              <a:gd name="connsiteY0" fmla="*/ 2135790 h 2979245"/>
              <a:gd name="connsiteX1" fmla="*/ 1195551 w 8091213"/>
              <a:gd name="connsiteY1" fmla="*/ 1804714 h 2979245"/>
              <a:gd name="connsiteX2" fmla="*/ 2504089 w 8091213"/>
              <a:gd name="connsiteY2" fmla="*/ 1268686 h 2979245"/>
              <a:gd name="connsiteX3" fmla="*/ 2882461 w 8091213"/>
              <a:gd name="connsiteY3" fmla="*/ 1174093 h 2979245"/>
              <a:gd name="connsiteX4" fmla="*/ 3197772 w 8091213"/>
              <a:gd name="connsiteY4" fmla="*/ 1221390 h 2979245"/>
              <a:gd name="connsiteX5" fmla="*/ 3245068 w 8091213"/>
              <a:gd name="connsiteY5" fmla="*/ 1442107 h 2979245"/>
              <a:gd name="connsiteX6" fmla="*/ 3339661 w 8091213"/>
              <a:gd name="connsiteY6" fmla="*/ 1315983 h 2979245"/>
              <a:gd name="connsiteX7" fmla="*/ 3607675 w 8091213"/>
              <a:gd name="connsiteY7" fmla="*/ 1047969 h 2979245"/>
              <a:gd name="connsiteX8" fmla="*/ 3859924 w 8091213"/>
              <a:gd name="connsiteY8" fmla="*/ 921845 h 2979245"/>
              <a:gd name="connsiteX9" fmla="*/ 3584027 w 8091213"/>
              <a:gd name="connsiteY9" fmla="*/ 769445 h 2979245"/>
              <a:gd name="connsiteX10" fmla="*/ 3507827 w 8091213"/>
              <a:gd name="connsiteY10" fmla="*/ 617045 h 2979245"/>
              <a:gd name="connsiteX11" fmla="*/ 5260427 w 8091213"/>
              <a:gd name="connsiteY11" fmla="*/ 236045 h 2979245"/>
              <a:gd name="connsiteX12" fmla="*/ 6965730 w 8091213"/>
              <a:gd name="connsiteY12" fmla="*/ 165100 h 2979245"/>
              <a:gd name="connsiteX13" fmla="*/ 7659413 w 8091213"/>
              <a:gd name="connsiteY13" fmla="*/ 165100 h 2979245"/>
              <a:gd name="connsiteX14" fmla="*/ 8085082 w 8091213"/>
              <a:gd name="connsiteY14" fmla="*/ 291224 h 2979245"/>
              <a:gd name="connsiteX15" fmla="*/ 7622627 w 8091213"/>
              <a:gd name="connsiteY15" fmla="*/ 1912445 h 2979245"/>
              <a:gd name="connsiteX16" fmla="*/ 7470227 w 8091213"/>
              <a:gd name="connsiteY16" fmla="*/ 1607645 h 2979245"/>
              <a:gd name="connsiteX17" fmla="*/ 7241627 w 8091213"/>
              <a:gd name="connsiteY17" fmla="*/ 1531445 h 2979245"/>
              <a:gd name="connsiteX18" fmla="*/ 6860627 w 8091213"/>
              <a:gd name="connsiteY18" fmla="*/ 1607645 h 2979245"/>
              <a:gd name="connsiteX19" fmla="*/ 6327227 w 8091213"/>
              <a:gd name="connsiteY19" fmla="*/ 1760045 h 2979245"/>
              <a:gd name="connsiteX20" fmla="*/ 6098627 w 8091213"/>
              <a:gd name="connsiteY20" fmla="*/ 2141045 h 2979245"/>
              <a:gd name="connsiteX21" fmla="*/ 5946227 w 8091213"/>
              <a:gd name="connsiteY21" fmla="*/ 2598245 h 2979245"/>
              <a:gd name="connsiteX22" fmla="*/ 5260427 w 8091213"/>
              <a:gd name="connsiteY22" fmla="*/ 2750645 h 2979245"/>
              <a:gd name="connsiteX23" fmla="*/ 4900448 w 8091213"/>
              <a:gd name="connsiteY23" fmla="*/ 2750645 h 2979245"/>
              <a:gd name="connsiteX24" fmla="*/ 4616668 w 8091213"/>
              <a:gd name="connsiteY24" fmla="*/ 2876769 h 2979245"/>
              <a:gd name="connsiteX25" fmla="*/ 4364420 w 8091213"/>
              <a:gd name="connsiteY25" fmla="*/ 2829473 h 2979245"/>
              <a:gd name="connsiteX26" fmla="*/ 4159468 w 8091213"/>
              <a:gd name="connsiteY26" fmla="*/ 2813707 h 2979245"/>
              <a:gd name="connsiteX27" fmla="*/ 3844158 w 8091213"/>
              <a:gd name="connsiteY27" fmla="*/ 2939831 h 2979245"/>
              <a:gd name="connsiteX28" fmla="*/ 3639206 w 8091213"/>
              <a:gd name="connsiteY28" fmla="*/ 2924066 h 2979245"/>
              <a:gd name="connsiteX29" fmla="*/ 3686503 w 8091213"/>
              <a:gd name="connsiteY29" fmla="*/ 2608755 h 2979245"/>
              <a:gd name="connsiteX30" fmla="*/ 3607675 w 8091213"/>
              <a:gd name="connsiteY30" fmla="*/ 2719114 h 2979245"/>
              <a:gd name="connsiteX31" fmla="*/ 3481551 w 8091213"/>
              <a:gd name="connsiteY31" fmla="*/ 2687583 h 2979245"/>
              <a:gd name="connsiteX32" fmla="*/ 3465786 w 8091213"/>
              <a:gd name="connsiteY32" fmla="*/ 2561459 h 2979245"/>
              <a:gd name="connsiteX33" fmla="*/ 3402724 w 8091213"/>
              <a:gd name="connsiteY33" fmla="*/ 2482631 h 2979245"/>
              <a:gd name="connsiteX34" fmla="*/ 3371193 w 8091213"/>
              <a:gd name="connsiteY34" fmla="*/ 2261914 h 2979245"/>
              <a:gd name="connsiteX35" fmla="*/ 2819399 w 8091213"/>
              <a:gd name="connsiteY35" fmla="*/ 2230383 h 2979245"/>
              <a:gd name="connsiteX36" fmla="*/ 2551386 w 8091213"/>
              <a:gd name="connsiteY36" fmla="*/ 2372273 h 2979245"/>
              <a:gd name="connsiteX37" fmla="*/ 2330668 w 8091213"/>
              <a:gd name="connsiteY37" fmla="*/ 2482631 h 2979245"/>
              <a:gd name="connsiteX38" fmla="*/ 2220310 w 8091213"/>
              <a:gd name="connsiteY38" fmla="*/ 2482631 h 2979245"/>
              <a:gd name="connsiteX39" fmla="*/ 2362199 w 8091213"/>
              <a:gd name="connsiteY39" fmla="*/ 2135790 h 2979245"/>
              <a:gd name="connsiteX40" fmla="*/ 2393730 w 8091213"/>
              <a:gd name="connsiteY40" fmla="*/ 1867776 h 2979245"/>
              <a:gd name="connsiteX41" fmla="*/ 2472558 w 8091213"/>
              <a:gd name="connsiteY41" fmla="*/ 1757417 h 2979245"/>
              <a:gd name="connsiteX42" fmla="*/ 2535620 w 8091213"/>
              <a:gd name="connsiteY42" fmla="*/ 1615528 h 2979245"/>
              <a:gd name="connsiteX43" fmla="*/ 2078420 w 8091213"/>
              <a:gd name="connsiteY43" fmla="*/ 1757417 h 2979245"/>
              <a:gd name="connsiteX44" fmla="*/ 1037896 w 8091213"/>
              <a:gd name="connsiteY44" fmla="*/ 2214617 h 2979245"/>
              <a:gd name="connsiteX45" fmla="*/ 486103 w 8091213"/>
              <a:gd name="connsiteY45" fmla="*/ 2277679 h 2979245"/>
              <a:gd name="connsiteX46" fmla="*/ 170793 w 8091213"/>
              <a:gd name="connsiteY46" fmla="*/ 2309211 h 2979245"/>
              <a:gd name="connsiteX47" fmla="*/ 170793 w 8091213"/>
              <a:gd name="connsiteY47" fmla="*/ 2135790 h 2979245"/>
              <a:gd name="connsiteX0" fmla="*/ 170793 w 8091213"/>
              <a:gd name="connsiteY0" fmla="*/ 2140169 h 2983624"/>
              <a:gd name="connsiteX1" fmla="*/ 1195551 w 8091213"/>
              <a:gd name="connsiteY1" fmla="*/ 1809093 h 2983624"/>
              <a:gd name="connsiteX2" fmla="*/ 2504089 w 8091213"/>
              <a:gd name="connsiteY2" fmla="*/ 1273065 h 2983624"/>
              <a:gd name="connsiteX3" fmla="*/ 2882461 w 8091213"/>
              <a:gd name="connsiteY3" fmla="*/ 1178472 h 2983624"/>
              <a:gd name="connsiteX4" fmla="*/ 3197772 w 8091213"/>
              <a:gd name="connsiteY4" fmla="*/ 1225769 h 2983624"/>
              <a:gd name="connsiteX5" fmla="*/ 3245068 w 8091213"/>
              <a:gd name="connsiteY5" fmla="*/ 1446486 h 2983624"/>
              <a:gd name="connsiteX6" fmla="*/ 3339661 w 8091213"/>
              <a:gd name="connsiteY6" fmla="*/ 1320362 h 2983624"/>
              <a:gd name="connsiteX7" fmla="*/ 3607675 w 8091213"/>
              <a:gd name="connsiteY7" fmla="*/ 1052348 h 2983624"/>
              <a:gd name="connsiteX8" fmla="*/ 3859924 w 8091213"/>
              <a:gd name="connsiteY8" fmla="*/ 926224 h 2983624"/>
              <a:gd name="connsiteX9" fmla="*/ 3584027 w 8091213"/>
              <a:gd name="connsiteY9" fmla="*/ 773824 h 2983624"/>
              <a:gd name="connsiteX10" fmla="*/ 3507827 w 8091213"/>
              <a:gd name="connsiteY10" fmla="*/ 621424 h 2983624"/>
              <a:gd name="connsiteX11" fmla="*/ 5260427 w 8091213"/>
              <a:gd name="connsiteY11" fmla="*/ 240424 h 2983624"/>
              <a:gd name="connsiteX12" fmla="*/ 6936827 w 8091213"/>
              <a:gd name="connsiteY12" fmla="*/ 11824 h 2983624"/>
              <a:gd name="connsiteX13" fmla="*/ 7659413 w 8091213"/>
              <a:gd name="connsiteY13" fmla="*/ 169479 h 2983624"/>
              <a:gd name="connsiteX14" fmla="*/ 8085082 w 8091213"/>
              <a:gd name="connsiteY14" fmla="*/ 295603 h 2983624"/>
              <a:gd name="connsiteX15" fmla="*/ 7622627 w 8091213"/>
              <a:gd name="connsiteY15" fmla="*/ 1916824 h 2983624"/>
              <a:gd name="connsiteX16" fmla="*/ 7470227 w 8091213"/>
              <a:gd name="connsiteY16" fmla="*/ 1612024 h 2983624"/>
              <a:gd name="connsiteX17" fmla="*/ 7241627 w 8091213"/>
              <a:gd name="connsiteY17" fmla="*/ 1535824 h 2983624"/>
              <a:gd name="connsiteX18" fmla="*/ 6860627 w 8091213"/>
              <a:gd name="connsiteY18" fmla="*/ 1612024 h 2983624"/>
              <a:gd name="connsiteX19" fmla="*/ 6327227 w 8091213"/>
              <a:gd name="connsiteY19" fmla="*/ 1764424 h 2983624"/>
              <a:gd name="connsiteX20" fmla="*/ 6098627 w 8091213"/>
              <a:gd name="connsiteY20" fmla="*/ 2145424 h 2983624"/>
              <a:gd name="connsiteX21" fmla="*/ 5946227 w 8091213"/>
              <a:gd name="connsiteY21" fmla="*/ 2602624 h 2983624"/>
              <a:gd name="connsiteX22" fmla="*/ 5260427 w 8091213"/>
              <a:gd name="connsiteY22" fmla="*/ 2755024 h 2983624"/>
              <a:gd name="connsiteX23" fmla="*/ 4900448 w 8091213"/>
              <a:gd name="connsiteY23" fmla="*/ 2755024 h 2983624"/>
              <a:gd name="connsiteX24" fmla="*/ 4616668 w 8091213"/>
              <a:gd name="connsiteY24" fmla="*/ 2881148 h 2983624"/>
              <a:gd name="connsiteX25" fmla="*/ 4364420 w 8091213"/>
              <a:gd name="connsiteY25" fmla="*/ 2833852 h 2983624"/>
              <a:gd name="connsiteX26" fmla="*/ 4159468 w 8091213"/>
              <a:gd name="connsiteY26" fmla="*/ 2818086 h 2983624"/>
              <a:gd name="connsiteX27" fmla="*/ 3844158 w 8091213"/>
              <a:gd name="connsiteY27" fmla="*/ 2944210 h 2983624"/>
              <a:gd name="connsiteX28" fmla="*/ 3639206 w 8091213"/>
              <a:gd name="connsiteY28" fmla="*/ 2928445 h 2983624"/>
              <a:gd name="connsiteX29" fmla="*/ 3686503 w 8091213"/>
              <a:gd name="connsiteY29" fmla="*/ 2613134 h 2983624"/>
              <a:gd name="connsiteX30" fmla="*/ 3607675 w 8091213"/>
              <a:gd name="connsiteY30" fmla="*/ 2723493 h 2983624"/>
              <a:gd name="connsiteX31" fmla="*/ 3481551 w 8091213"/>
              <a:gd name="connsiteY31" fmla="*/ 2691962 h 2983624"/>
              <a:gd name="connsiteX32" fmla="*/ 3465786 w 8091213"/>
              <a:gd name="connsiteY32" fmla="*/ 2565838 h 2983624"/>
              <a:gd name="connsiteX33" fmla="*/ 3402724 w 8091213"/>
              <a:gd name="connsiteY33" fmla="*/ 2487010 h 2983624"/>
              <a:gd name="connsiteX34" fmla="*/ 3371193 w 8091213"/>
              <a:gd name="connsiteY34" fmla="*/ 2266293 h 2983624"/>
              <a:gd name="connsiteX35" fmla="*/ 2819399 w 8091213"/>
              <a:gd name="connsiteY35" fmla="*/ 2234762 h 2983624"/>
              <a:gd name="connsiteX36" fmla="*/ 2551386 w 8091213"/>
              <a:gd name="connsiteY36" fmla="*/ 2376652 h 2983624"/>
              <a:gd name="connsiteX37" fmla="*/ 2330668 w 8091213"/>
              <a:gd name="connsiteY37" fmla="*/ 2487010 h 2983624"/>
              <a:gd name="connsiteX38" fmla="*/ 2220310 w 8091213"/>
              <a:gd name="connsiteY38" fmla="*/ 2487010 h 2983624"/>
              <a:gd name="connsiteX39" fmla="*/ 2362199 w 8091213"/>
              <a:gd name="connsiteY39" fmla="*/ 2140169 h 2983624"/>
              <a:gd name="connsiteX40" fmla="*/ 2393730 w 8091213"/>
              <a:gd name="connsiteY40" fmla="*/ 1872155 h 2983624"/>
              <a:gd name="connsiteX41" fmla="*/ 2472558 w 8091213"/>
              <a:gd name="connsiteY41" fmla="*/ 1761796 h 2983624"/>
              <a:gd name="connsiteX42" fmla="*/ 2535620 w 8091213"/>
              <a:gd name="connsiteY42" fmla="*/ 1619907 h 2983624"/>
              <a:gd name="connsiteX43" fmla="*/ 2078420 w 8091213"/>
              <a:gd name="connsiteY43" fmla="*/ 1761796 h 2983624"/>
              <a:gd name="connsiteX44" fmla="*/ 1037896 w 8091213"/>
              <a:gd name="connsiteY44" fmla="*/ 2218996 h 2983624"/>
              <a:gd name="connsiteX45" fmla="*/ 486103 w 8091213"/>
              <a:gd name="connsiteY45" fmla="*/ 2282058 h 2983624"/>
              <a:gd name="connsiteX46" fmla="*/ 170793 w 8091213"/>
              <a:gd name="connsiteY46" fmla="*/ 2313590 h 2983624"/>
              <a:gd name="connsiteX47" fmla="*/ 170793 w 8091213"/>
              <a:gd name="connsiteY47" fmla="*/ 2140169 h 2983624"/>
              <a:gd name="connsiteX0" fmla="*/ 170793 w 8123182"/>
              <a:gd name="connsiteY0" fmla="*/ 2153745 h 2997200"/>
              <a:gd name="connsiteX1" fmla="*/ 1195551 w 8123182"/>
              <a:gd name="connsiteY1" fmla="*/ 1822669 h 2997200"/>
              <a:gd name="connsiteX2" fmla="*/ 2504089 w 8123182"/>
              <a:gd name="connsiteY2" fmla="*/ 1286641 h 2997200"/>
              <a:gd name="connsiteX3" fmla="*/ 2882461 w 8123182"/>
              <a:gd name="connsiteY3" fmla="*/ 1192048 h 2997200"/>
              <a:gd name="connsiteX4" fmla="*/ 3197772 w 8123182"/>
              <a:gd name="connsiteY4" fmla="*/ 1239345 h 2997200"/>
              <a:gd name="connsiteX5" fmla="*/ 3245068 w 8123182"/>
              <a:gd name="connsiteY5" fmla="*/ 1460062 h 2997200"/>
              <a:gd name="connsiteX6" fmla="*/ 3339661 w 8123182"/>
              <a:gd name="connsiteY6" fmla="*/ 1333938 h 2997200"/>
              <a:gd name="connsiteX7" fmla="*/ 3607675 w 8123182"/>
              <a:gd name="connsiteY7" fmla="*/ 1065924 h 2997200"/>
              <a:gd name="connsiteX8" fmla="*/ 3859924 w 8123182"/>
              <a:gd name="connsiteY8" fmla="*/ 939800 h 2997200"/>
              <a:gd name="connsiteX9" fmla="*/ 3584027 w 8123182"/>
              <a:gd name="connsiteY9" fmla="*/ 787400 h 2997200"/>
              <a:gd name="connsiteX10" fmla="*/ 3507827 w 8123182"/>
              <a:gd name="connsiteY10" fmla="*/ 635000 h 2997200"/>
              <a:gd name="connsiteX11" fmla="*/ 5260427 w 8123182"/>
              <a:gd name="connsiteY11" fmla="*/ 254000 h 2997200"/>
              <a:gd name="connsiteX12" fmla="*/ 6936827 w 8123182"/>
              <a:gd name="connsiteY12" fmla="*/ 25400 h 2997200"/>
              <a:gd name="connsiteX13" fmla="*/ 7851227 w 8123182"/>
              <a:gd name="connsiteY13" fmla="*/ 101600 h 2997200"/>
              <a:gd name="connsiteX14" fmla="*/ 8085082 w 8123182"/>
              <a:gd name="connsiteY14" fmla="*/ 309179 h 2997200"/>
              <a:gd name="connsiteX15" fmla="*/ 7622627 w 8123182"/>
              <a:gd name="connsiteY15" fmla="*/ 1930400 h 2997200"/>
              <a:gd name="connsiteX16" fmla="*/ 7470227 w 8123182"/>
              <a:gd name="connsiteY16" fmla="*/ 1625600 h 2997200"/>
              <a:gd name="connsiteX17" fmla="*/ 7241627 w 8123182"/>
              <a:gd name="connsiteY17" fmla="*/ 1549400 h 2997200"/>
              <a:gd name="connsiteX18" fmla="*/ 6860627 w 8123182"/>
              <a:gd name="connsiteY18" fmla="*/ 1625600 h 2997200"/>
              <a:gd name="connsiteX19" fmla="*/ 6327227 w 8123182"/>
              <a:gd name="connsiteY19" fmla="*/ 1778000 h 2997200"/>
              <a:gd name="connsiteX20" fmla="*/ 6098627 w 8123182"/>
              <a:gd name="connsiteY20" fmla="*/ 2159000 h 2997200"/>
              <a:gd name="connsiteX21" fmla="*/ 5946227 w 8123182"/>
              <a:gd name="connsiteY21" fmla="*/ 2616200 h 2997200"/>
              <a:gd name="connsiteX22" fmla="*/ 5260427 w 8123182"/>
              <a:gd name="connsiteY22" fmla="*/ 2768600 h 2997200"/>
              <a:gd name="connsiteX23" fmla="*/ 4900448 w 8123182"/>
              <a:gd name="connsiteY23" fmla="*/ 2768600 h 2997200"/>
              <a:gd name="connsiteX24" fmla="*/ 4616668 w 8123182"/>
              <a:gd name="connsiteY24" fmla="*/ 2894724 h 2997200"/>
              <a:gd name="connsiteX25" fmla="*/ 4364420 w 8123182"/>
              <a:gd name="connsiteY25" fmla="*/ 2847428 h 2997200"/>
              <a:gd name="connsiteX26" fmla="*/ 4159468 w 8123182"/>
              <a:gd name="connsiteY26" fmla="*/ 2831662 h 2997200"/>
              <a:gd name="connsiteX27" fmla="*/ 3844158 w 8123182"/>
              <a:gd name="connsiteY27" fmla="*/ 2957786 h 2997200"/>
              <a:gd name="connsiteX28" fmla="*/ 3639206 w 8123182"/>
              <a:gd name="connsiteY28" fmla="*/ 2942021 h 2997200"/>
              <a:gd name="connsiteX29" fmla="*/ 3686503 w 8123182"/>
              <a:gd name="connsiteY29" fmla="*/ 2626710 h 2997200"/>
              <a:gd name="connsiteX30" fmla="*/ 3607675 w 8123182"/>
              <a:gd name="connsiteY30" fmla="*/ 2737069 h 2997200"/>
              <a:gd name="connsiteX31" fmla="*/ 3481551 w 8123182"/>
              <a:gd name="connsiteY31" fmla="*/ 2705538 h 2997200"/>
              <a:gd name="connsiteX32" fmla="*/ 3465786 w 8123182"/>
              <a:gd name="connsiteY32" fmla="*/ 2579414 h 2997200"/>
              <a:gd name="connsiteX33" fmla="*/ 3402724 w 8123182"/>
              <a:gd name="connsiteY33" fmla="*/ 2500586 h 2997200"/>
              <a:gd name="connsiteX34" fmla="*/ 3371193 w 8123182"/>
              <a:gd name="connsiteY34" fmla="*/ 2279869 h 2997200"/>
              <a:gd name="connsiteX35" fmla="*/ 2819399 w 8123182"/>
              <a:gd name="connsiteY35" fmla="*/ 2248338 h 2997200"/>
              <a:gd name="connsiteX36" fmla="*/ 2551386 w 8123182"/>
              <a:gd name="connsiteY36" fmla="*/ 2390228 h 2997200"/>
              <a:gd name="connsiteX37" fmla="*/ 2330668 w 8123182"/>
              <a:gd name="connsiteY37" fmla="*/ 2500586 h 2997200"/>
              <a:gd name="connsiteX38" fmla="*/ 2220310 w 8123182"/>
              <a:gd name="connsiteY38" fmla="*/ 2500586 h 2997200"/>
              <a:gd name="connsiteX39" fmla="*/ 2362199 w 8123182"/>
              <a:gd name="connsiteY39" fmla="*/ 2153745 h 2997200"/>
              <a:gd name="connsiteX40" fmla="*/ 2393730 w 8123182"/>
              <a:gd name="connsiteY40" fmla="*/ 1885731 h 2997200"/>
              <a:gd name="connsiteX41" fmla="*/ 2472558 w 8123182"/>
              <a:gd name="connsiteY41" fmla="*/ 1775372 h 2997200"/>
              <a:gd name="connsiteX42" fmla="*/ 2535620 w 8123182"/>
              <a:gd name="connsiteY42" fmla="*/ 1633483 h 2997200"/>
              <a:gd name="connsiteX43" fmla="*/ 2078420 w 8123182"/>
              <a:gd name="connsiteY43" fmla="*/ 1775372 h 2997200"/>
              <a:gd name="connsiteX44" fmla="*/ 1037896 w 8123182"/>
              <a:gd name="connsiteY44" fmla="*/ 2232572 h 2997200"/>
              <a:gd name="connsiteX45" fmla="*/ 486103 w 8123182"/>
              <a:gd name="connsiteY45" fmla="*/ 2295634 h 2997200"/>
              <a:gd name="connsiteX46" fmla="*/ 170793 w 8123182"/>
              <a:gd name="connsiteY46" fmla="*/ 2327166 h 2997200"/>
              <a:gd name="connsiteX47" fmla="*/ 170793 w 8123182"/>
              <a:gd name="connsiteY47" fmla="*/ 2153745 h 2997200"/>
              <a:gd name="connsiteX0" fmla="*/ 170793 w 8422726"/>
              <a:gd name="connsiteY0" fmla="*/ 2280745 h 3124200"/>
              <a:gd name="connsiteX1" fmla="*/ 1195551 w 8422726"/>
              <a:gd name="connsiteY1" fmla="*/ 1949669 h 3124200"/>
              <a:gd name="connsiteX2" fmla="*/ 2504089 w 8422726"/>
              <a:gd name="connsiteY2" fmla="*/ 1413641 h 3124200"/>
              <a:gd name="connsiteX3" fmla="*/ 2882461 w 8422726"/>
              <a:gd name="connsiteY3" fmla="*/ 1319048 h 3124200"/>
              <a:gd name="connsiteX4" fmla="*/ 3197772 w 8422726"/>
              <a:gd name="connsiteY4" fmla="*/ 1366345 h 3124200"/>
              <a:gd name="connsiteX5" fmla="*/ 3245068 w 8422726"/>
              <a:gd name="connsiteY5" fmla="*/ 1587062 h 3124200"/>
              <a:gd name="connsiteX6" fmla="*/ 3339661 w 8422726"/>
              <a:gd name="connsiteY6" fmla="*/ 1460938 h 3124200"/>
              <a:gd name="connsiteX7" fmla="*/ 3607675 w 8422726"/>
              <a:gd name="connsiteY7" fmla="*/ 1192924 h 3124200"/>
              <a:gd name="connsiteX8" fmla="*/ 3859924 w 8422726"/>
              <a:gd name="connsiteY8" fmla="*/ 1066800 h 3124200"/>
              <a:gd name="connsiteX9" fmla="*/ 3584027 w 8422726"/>
              <a:gd name="connsiteY9" fmla="*/ 914400 h 3124200"/>
              <a:gd name="connsiteX10" fmla="*/ 3507827 w 8422726"/>
              <a:gd name="connsiteY10" fmla="*/ 762000 h 3124200"/>
              <a:gd name="connsiteX11" fmla="*/ 5260427 w 8422726"/>
              <a:gd name="connsiteY11" fmla="*/ 381000 h 3124200"/>
              <a:gd name="connsiteX12" fmla="*/ 6936827 w 8422726"/>
              <a:gd name="connsiteY12" fmla="*/ 152400 h 3124200"/>
              <a:gd name="connsiteX13" fmla="*/ 7851227 w 8422726"/>
              <a:gd name="connsiteY13" fmla="*/ 228600 h 3124200"/>
              <a:gd name="connsiteX14" fmla="*/ 8384626 w 8422726"/>
              <a:gd name="connsiteY14" fmla="*/ 304800 h 3124200"/>
              <a:gd name="connsiteX15" fmla="*/ 7622627 w 8422726"/>
              <a:gd name="connsiteY15" fmla="*/ 2057400 h 3124200"/>
              <a:gd name="connsiteX16" fmla="*/ 7470227 w 8422726"/>
              <a:gd name="connsiteY16" fmla="*/ 1752600 h 3124200"/>
              <a:gd name="connsiteX17" fmla="*/ 7241627 w 8422726"/>
              <a:gd name="connsiteY17" fmla="*/ 1676400 h 3124200"/>
              <a:gd name="connsiteX18" fmla="*/ 6860627 w 8422726"/>
              <a:gd name="connsiteY18" fmla="*/ 1752600 h 3124200"/>
              <a:gd name="connsiteX19" fmla="*/ 6327227 w 8422726"/>
              <a:gd name="connsiteY19" fmla="*/ 1905000 h 3124200"/>
              <a:gd name="connsiteX20" fmla="*/ 6098627 w 8422726"/>
              <a:gd name="connsiteY20" fmla="*/ 2286000 h 3124200"/>
              <a:gd name="connsiteX21" fmla="*/ 5946227 w 8422726"/>
              <a:gd name="connsiteY21" fmla="*/ 2743200 h 3124200"/>
              <a:gd name="connsiteX22" fmla="*/ 5260427 w 8422726"/>
              <a:gd name="connsiteY22" fmla="*/ 2895600 h 3124200"/>
              <a:gd name="connsiteX23" fmla="*/ 4900448 w 8422726"/>
              <a:gd name="connsiteY23" fmla="*/ 2895600 h 3124200"/>
              <a:gd name="connsiteX24" fmla="*/ 4616668 w 8422726"/>
              <a:gd name="connsiteY24" fmla="*/ 3021724 h 3124200"/>
              <a:gd name="connsiteX25" fmla="*/ 4364420 w 8422726"/>
              <a:gd name="connsiteY25" fmla="*/ 2974428 h 3124200"/>
              <a:gd name="connsiteX26" fmla="*/ 4159468 w 8422726"/>
              <a:gd name="connsiteY26" fmla="*/ 2958662 h 3124200"/>
              <a:gd name="connsiteX27" fmla="*/ 3844158 w 8422726"/>
              <a:gd name="connsiteY27" fmla="*/ 3084786 h 3124200"/>
              <a:gd name="connsiteX28" fmla="*/ 3639206 w 8422726"/>
              <a:gd name="connsiteY28" fmla="*/ 3069021 h 3124200"/>
              <a:gd name="connsiteX29" fmla="*/ 3686503 w 8422726"/>
              <a:gd name="connsiteY29" fmla="*/ 2753710 h 3124200"/>
              <a:gd name="connsiteX30" fmla="*/ 3607675 w 8422726"/>
              <a:gd name="connsiteY30" fmla="*/ 2864069 h 3124200"/>
              <a:gd name="connsiteX31" fmla="*/ 3481551 w 8422726"/>
              <a:gd name="connsiteY31" fmla="*/ 2832538 h 3124200"/>
              <a:gd name="connsiteX32" fmla="*/ 3465786 w 8422726"/>
              <a:gd name="connsiteY32" fmla="*/ 2706414 h 3124200"/>
              <a:gd name="connsiteX33" fmla="*/ 3402724 w 8422726"/>
              <a:gd name="connsiteY33" fmla="*/ 2627586 h 3124200"/>
              <a:gd name="connsiteX34" fmla="*/ 3371193 w 8422726"/>
              <a:gd name="connsiteY34" fmla="*/ 2406869 h 3124200"/>
              <a:gd name="connsiteX35" fmla="*/ 2819399 w 8422726"/>
              <a:gd name="connsiteY35" fmla="*/ 2375338 h 3124200"/>
              <a:gd name="connsiteX36" fmla="*/ 2551386 w 8422726"/>
              <a:gd name="connsiteY36" fmla="*/ 2517228 h 3124200"/>
              <a:gd name="connsiteX37" fmla="*/ 2330668 w 8422726"/>
              <a:gd name="connsiteY37" fmla="*/ 2627586 h 3124200"/>
              <a:gd name="connsiteX38" fmla="*/ 2220310 w 8422726"/>
              <a:gd name="connsiteY38" fmla="*/ 2627586 h 3124200"/>
              <a:gd name="connsiteX39" fmla="*/ 2362199 w 8422726"/>
              <a:gd name="connsiteY39" fmla="*/ 2280745 h 3124200"/>
              <a:gd name="connsiteX40" fmla="*/ 2393730 w 8422726"/>
              <a:gd name="connsiteY40" fmla="*/ 2012731 h 3124200"/>
              <a:gd name="connsiteX41" fmla="*/ 2472558 w 8422726"/>
              <a:gd name="connsiteY41" fmla="*/ 1902372 h 3124200"/>
              <a:gd name="connsiteX42" fmla="*/ 2535620 w 8422726"/>
              <a:gd name="connsiteY42" fmla="*/ 1760483 h 3124200"/>
              <a:gd name="connsiteX43" fmla="*/ 2078420 w 8422726"/>
              <a:gd name="connsiteY43" fmla="*/ 1902372 h 3124200"/>
              <a:gd name="connsiteX44" fmla="*/ 1037896 w 8422726"/>
              <a:gd name="connsiteY44" fmla="*/ 2359572 h 3124200"/>
              <a:gd name="connsiteX45" fmla="*/ 486103 w 8422726"/>
              <a:gd name="connsiteY45" fmla="*/ 2422634 h 3124200"/>
              <a:gd name="connsiteX46" fmla="*/ 170793 w 8422726"/>
              <a:gd name="connsiteY46" fmla="*/ 2454166 h 3124200"/>
              <a:gd name="connsiteX47" fmla="*/ 170793 w 8422726"/>
              <a:gd name="connsiteY47" fmla="*/ 2280745 h 3124200"/>
              <a:gd name="connsiteX0" fmla="*/ 170793 w 8435426"/>
              <a:gd name="connsiteY0" fmla="*/ 2293445 h 3136900"/>
              <a:gd name="connsiteX1" fmla="*/ 1195551 w 8435426"/>
              <a:gd name="connsiteY1" fmla="*/ 1962369 h 3136900"/>
              <a:gd name="connsiteX2" fmla="*/ 2504089 w 8435426"/>
              <a:gd name="connsiteY2" fmla="*/ 1426341 h 3136900"/>
              <a:gd name="connsiteX3" fmla="*/ 2882461 w 8435426"/>
              <a:gd name="connsiteY3" fmla="*/ 1331748 h 3136900"/>
              <a:gd name="connsiteX4" fmla="*/ 3197772 w 8435426"/>
              <a:gd name="connsiteY4" fmla="*/ 1379045 h 3136900"/>
              <a:gd name="connsiteX5" fmla="*/ 3245068 w 8435426"/>
              <a:gd name="connsiteY5" fmla="*/ 1599762 h 3136900"/>
              <a:gd name="connsiteX6" fmla="*/ 3339661 w 8435426"/>
              <a:gd name="connsiteY6" fmla="*/ 1473638 h 3136900"/>
              <a:gd name="connsiteX7" fmla="*/ 3607675 w 8435426"/>
              <a:gd name="connsiteY7" fmla="*/ 1205624 h 3136900"/>
              <a:gd name="connsiteX8" fmla="*/ 3859924 w 8435426"/>
              <a:gd name="connsiteY8" fmla="*/ 1079500 h 3136900"/>
              <a:gd name="connsiteX9" fmla="*/ 3584027 w 8435426"/>
              <a:gd name="connsiteY9" fmla="*/ 927100 h 3136900"/>
              <a:gd name="connsiteX10" fmla="*/ 3507827 w 8435426"/>
              <a:gd name="connsiteY10" fmla="*/ 774700 h 3136900"/>
              <a:gd name="connsiteX11" fmla="*/ 5260427 w 8435426"/>
              <a:gd name="connsiteY11" fmla="*/ 393700 h 3136900"/>
              <a:gd name="connsiteX12" fmla="*/ 6936827 w 8435426"/>
              <a:gd name="connsiteY12" fmla="*/ 165100 h 3136900"/>
              <a:gd name="connsiteX13" fmla="*/ 7927426 w 8435426"/>
              <a:gd name="connsiteY13" fmla="*/ 165100 h 3136900"/>
              <a:gd name="connsiteX14" fmla="*/ 8384626 w 8435426"/>
              <a:gd name="connsiteY14" fmla="*/ 317500 h 3136900"/>
              <a:gd name="connsiteX15" fmla="*/ 7622627 w 8435426"/>
              <a:gd name="connsiteY15" fmla="*/ 2070100 h 3136900"/>
              <a:gd name="connsiteX16" fmla="*/ 7470227 w 8435426"/>
              <a:gd name="connsiteY16" fmla="*/ 1765300 h 3136900"/>
              <a:gd name="connsiteX17" fmla="*/ 7241627 w 8435426"/>
              <a:gd name="connsiteY17" fmla="*/ 1689100 h 3136900"/>
              <a:gd name="connsiteX18" fmla="*/ 6860627 w 8435426"/>
              <a:gd name="connsiteY18" fmla="*/ 1765300 h 3136900"/>
              <a:gd name="connsiteX19" fmla="*/ 6327227 w 8435426"/>
              <a:gd name="connsiteY19" fmla="*/ 1917700 h 3136900"/>
              <a:gd name="connsiteX20" fmla="*/ 6098627 w 8435426"/>
              <a:gd name="connsiteY20" fmla="*/ 2298700 h 3136900"/>
              <a:gd name="connsiteX21" fmla="*/ 5946227 w 8435426"/>
              <a:gd name="connsiteY21" fmla="*/ 2755900 h 3136900"/>
              <a:gd name="connsiteX22" fmla="*/ 5260427 w 8435426"/>
              <a:gd name="connsiteY22" fmla="*/ 2908300 h 3136900"/>
              <a:gd name="connsiteX23" fmla="*/ 4900448 w 8435426"/>
              <a:gd name="connsiteY23" fmla="*/ 2908300 h 3136900"/>
              <a:gd name="connsiteX24" fmla="*/ 4616668 w 8435426"/>
              <a:gd name="connsiteY24" fmla="*/ 3034424 h 3136900"/>
              <a:gd name="connsiteX25" fmla="*/ 4364420 w 8435426"/>
              <a:gd name="connsiteY25" fmla="*/ 2987128 h 3136900"/>
              <a:gd name="connsiteX26" fmla="*/ 4159468 w 8435426"/>
              <a:gd name="connsiteY26" fmla="*/ 2971362 h 3136900"/>
              <a:gd name="connsiteX27" fmla="*/ 3844158 w 8435426"/>
              <a:gd name="connsiteY27" fmla="*/ 3097486 h 3136900"/>
              <a:gd name="connsiteX28" fmla="*/ 3639206 w 8435426"/>
              <a:gd name="connsiteY28" fmla="*/ 3081721 h 3136900"/>
              <a:gd name="connsiteX29" fmla="*/ 3686503 w 8435426"/>
              <a:gd name="connsiteY29" fmla="*/ 2766410 h 3136900"/>
              <a:gd name="connsiteX30" fmla="*/ 3607675 w 8435426"/>
              <a:gd name="connsiteY30" fmla="*/ 2876769 h 3136900"/>
              <a:gd name="connsiteX31" fmla="*/ 3481551 w 8435426"/>
              <a:gd name="connsiteY31" fmla="*/ 2845238 h 3136900"/>
              <a:gd name="connsiteX32" fmla="*/ 3465786 w 8435426"/>
              <a:gd name="connsiteY32" fmla="*/ 2719114 h 3136900"/>
              <a:gd name="connsiteX33" fmla="*/ 3402724 w 8435426"/>
              <a:gd name="connsiteY33" fmla="*/ 2640286 h 3136900"/>
              <a:gd name="connsiteX34" fmla="*/ 3371193 w 8435426"/>
              <a:gd name="connsiteY34" fmla="*/ 2419569 h 3136900"/>
              <a:gd name="connsiteX35" fmla="*/ 2819399 w 8435426"/>
              <a:gd name="connsiteY35" fmla="*/ 2388038 h 3136900"/>
              <a:gd name="connsiteX36" fmla="*/ 2551386 w 8435426"/>
              <a:gd name="connsiteY36" fmla="*/ 2529928 h 3136900"/>
              <a:gd name="connsiteX37" fmla="*/ 2330668 w 8435426"/>
              <a:gd name="connsiteY37" fmla="*/ 2640286 h 3136900"/>
              <a:gd name="connsiteX38" fmla="*/ 2220310 w 8435426"/>
              <a:gd name="connsiteY38" fmla="*/ 2640286 h 3136900"/>
              <a:gd name="connsiteX39" fmla="*/ 2362199 w 8435426"/>
              <a:gd name="connsiteY39" fmla="*/ 2293445 h 3136900"/>
              <a:gd name="connsiteX40" fmla="*/ 2393730 w 8435426"/>
              <a:gd name="connsiteY40" fmla="*/ 2025431 h 3136900"/>
              <a:gd name="connsiteX41" fmla="*/ 2472558 w 8435426"/>
              <a:gd name="connsiteY41" fmla="*/ 1915072 h 3136900"/>
              <a:gd name="connsiteX42" fmla="*/ 2535620 w 8435426"/>
              <a:gd name="connsiteY42" fmla="*/ 1773183 h 3136900"/>
              <a:gd name="connsiteX43" fmla="*/ 2078420 w 8435426"/>
              <a:gd name="connsiteY43" fmla="*/ 1915072 h 3136900"/>
              <a:gd name="connsiteX44" fmla="*/ 1037896 w 8435426"/>
              <a:gd name="connsiteY44" fmla="*/ 2372272 h 3136900"/>
              <a:gd name="connsiteX45" fmla="*/ 486103 w 8435426"/>
              <a:gd name="connsiteY45" fmla="*/ 2435334 h 3136900"/>
              <a:gd name="connsiteX46" fmla="*/ 170793 w 8435426"/>
              <a:gd name="connsiteY46" fmla="*/ 2466866 h 3136900"/>
              <a:gd name="connsiteX47" fmla="*/ 170793 w 8435426"/>
              <a:gd name="connsiteY47" fmla="*/ 2293445 h 3136900"/>
              <a:gd name="connsiteX0" fmla="*/ 170793 w 8400391"/>
              <a:gd name="connsiteY0" fmla="*/ 2222938 h 3066393"/>
              <a:gd name="connsiteX1" fmla="*/ 1195551 w 8400391"/>
              <a:gd name="connsiteY1" fmla="*/ 1891862 h 3066393"/>
              <a:gd name="connsiteX2" fmla="*/ 2504089 w 8400391"/>
              <a:gd name="connsiteY2" fmla="*/ 1355834 h 3066393"/>
              <a:gd name="connsiteX3" fmla="*/ 2882461 w 8400391"/>
              <a:gd name="connsiteY3" fmla="*/ 1261241 h 3066393"/>
              <a:gd name="connsiteX4" fmla="*/ 3197772 w 8400391"/>
              <a:gd name="connsiteY4" fmla="*/ 1308538 h 3066393"/>
              <a:gd name="connsiteX5" fmla="*/ 3245068 w 8400391"/>
              <a:gd name="connsiteY5" fmla="*/ 1529255 h 3066393"/>
              <a:gd name="connsiteX6" fmla="*/ 3339661 w 8400391"/>
              <a:gd name="connsiteY6" fmla="*/ 1403131 h 3066393"/>
              <a:gd name="connsiteX7" fmla="*/ 3607675 w 8400391"/>
              <a:gd name="connsiteY7" fmla="*/ 1135117 h 3066393"/>
              <a:gd name="connsiteX8" fmla="*/ 3859924 w 8400391"/>
              <a:gd name="connsiteY8" fmla="*/ 1008993 h 3066393"/>
              <a:gd name="connsiteX9" fmla="*/ 3584027 w 8400391"/>
              <a:gd name="connsiteY9" fmla="*/ 856593 h 3066393"/>
              <a:gd name="connsiteX10" fmla="*/ 3507827 w 8400391"/>
              <a:gd name="connsiteY10" fmla="*/ 704193 h 3066393"/>
              <a:gd name="connsiteX11" fmla="*/ 5260427 w 8400391"/>
              <a:gd name="connsiteY11" fmla="*/ 323193 h 3066393"/>
              <a:gd name="connsiteX12" fmla="*/ 6936827 w 8400391"/>
              <a:gd name="connsiteY12" fmla="*/ 94593 h 3066393"/>
              <a:gd name="connsiteX13" fmla="*/ 7927426 w 8400391"/>
              <a:gd name="connsiteY13" fmla="*/ 94593 h 3066393"/>
              <a:gd name="connsiteX14" fmla="*/ 8384626 w 8400391"/>
              <a:gd name="connsiteY14" fmla="*/ 246993 h 3066393"/>
              <a:gd name="connsiteX15" fmla="*/ 7832833 w 8400391"/>
              <a:gd name="connsiteY15" fmla="*/ 1576552 h 3066393"/>
              <a:gd name="connsiteX16" fmla="*/ 7622627 w 8400391"/>
              <a:gd name="connsiteY16" fmla="*/ 1999593 h 3066393"/>
              <a:gd name="connsiteX17" fmla="*/ 7470227 w 8400391"/>
              <a:gd name="connsiteY17" fmla="*/ 1694793 h 3066393"/>
              <a:gd name="connsiteX18" fmla="*/ 7241627 w 8400391"/>
              <a:gd name="connsiteY18" fmla="*/ 1618593 h 3066393"/>
              <a:gd name="connsiteX19" fmla="*/ 6860627 w 8400391"/>
              <a:gd name="connsiteY19" fmla="*/ 1694793 h 3066393"/>
              <a:gd name="connsiteX20" fmla="*/ 6327227 w 8400391"/>
              <a:gd name="connsiteY20" fmla="*/ 1847193 h 3066393"/>
              <a:gd name="connsiteX21" fmla="*/ 6098627 w 8400391"/>
              <a:gd name="connsiteY21" fmla="*/ 2228193 h 3066393"/>
              <a:gd name="connsiteX22" fmla="*/ 5946227 w 8400391"/>
              <a:gd name="connsiteY22" fmla="*/ 2685393 h 3066393"/>
              <a:gd name="connsiteX23" fmla="*/ 5260427 w 8400391"/>
              <a:gd name="connsiteY23" fmla="*/ 2837793 h 3066393"/>
              <a:gd name="connsiteX24" fmla="*/ 4900448 w 8400391"/>
              <a:gd name="connsiteY24" fmla="*/ 2837793 h 3066393"/>
              <a:gd name="connsiteX25" fmla="*/ 4616668 w 8400391"/>
              <a:gd name="connsiteY25" fmla="*/ 2963917 h 3066393"/>
              <a:gd name="connsiteX26" fmla="*/ 4364420 w 8400391"/>
              <a:gd name="connsiteY26" fmla="*/ 2916621 h 3066393"/>
              <a:gd name="connsiteX27" fmla="*/ 4159468 w 8400391"/>
              <a:gd name="connsiteY27" fmla="*/ 2900855 h 3066393"/>
              <a:gd name="connsiteX28" fmla="*/ 3844158 w 8400391"/>
              <a:gd name="connsiteY28" fmla="*/ 3026979 h 3066393"/>
              <a:gd name="connsiteX29" fmla="*/ 3639206 w 8400391"/>
              <a:gd name="connsiteY29" fmla="*/ 3011214 h 3066393"/>
              <a:gd name="connsiteX30" fmla="*/ 3686503 w 8400391"/>
              <a:gd name="connsiteY30" fmla="*/ 2695903 h 3066393"/>
              <a:gd name="connsiteX31" fmla="*/ 3607675 w 8400391"/>
              <a:gd name="connsiteY31" fmla="*/ 2806262 h 3066393"/>
              <a:gd name="connsiteX32" fmla="*/ 3481551 w 8400391"/>
              <a:gd name="connsiteY32" fmla="*/ 2774731 h 3066393"/>
              <a:gd name="connsiteX33" fmla="*/ 3465786 w 8400391"/>
              <a:gd name="connsiteY33" fmla="*/ 2648607 h 3066393"/>
              <a:gd name="connsiteX34" fmla="*/ 3402724 w 8400391"/>
              <a:gd name="connsiteY34" fmla="*/ 2569779 h 3066393"/>
              <a:gd name="connsiteX35" fmla="*/ 3371193 w 8400391"/>
              <a:gd name="connsiteY35" fmla="*/ 2349062 h 3066393"/>
              <a:gd name="connsiteX36" fmla="*/ 2819399 w 8400391"/>
              <a:gd name="connsiteY36" fmla="*/ 2317531 h 3066393"/>
              <a:gd name="connsiteX37" fmla="*/ 2551386 w 8400391"/>
              <a:gd name="connsiteY37" fmla="*/ 2459421 h 3066393"/>
              <a:gd name="connsiteX38" fmla="*/ 2330668 w 8400391"/>
              <a:gd name="connsiteY38" fmla="*/ 2569779 h 3066393"/>
              <a:gd name="connsiteX39" fmla="*/ 2220310 w 8400391"/>
              <a:gd name="connsiteY39" fmla="*/ 2569779 h 3066393"/>
              <a:gd name="connsiteX40" fmla="*/ 2362199 w 8400391"/>
              <a:gd name="connsiteY40" fmla="*/ 2222938 h 3066393"/>
              <a:gd name="connsiteX41" fmla="*/ 2393730 w 8400391"/>
              <a:gd name="connsiteY41" fmla="*/ 1954924 h 3066393"/>
              <a:gd name="connsiteX42" fmla="*/ 2472558 w 8400391"/>
              <a:gd name="connsiteY42" fmla="*/ 1844565 h 3066393"/>
              <a:gd name="connsiteX43" fmla="*/ 2535620 w 8400391"/>
              <a:gd name="connsiteY43" fmla="*/ 1702676 h 3066393"/>
              <a:gd name="connsiteX44" fmla="*/ 2078420 w 8400391"/>
              <a:gd name="connsiteY44" fmla="*/ 1844565 h 3066393"/>
              <a:gd name="connsiteX45" fmla="*/ 1037896 w 8400391"/>
              <a:gd name="connsiteY45" fmla="*/ 2301765 h 3066393"/>
              <a:gd name="connsiteX46" fmla="*/ 486103 w 8400391"/>
              <a:gd name="connsiteY46" fmla="*/ 2364827 h 3066393"/>
              <a:gd name="connsiteX47" fmla="*/ 170793 w 8400391"/>
              <a:gd name="connsiteY47" fmla="*/ 2396359 h 3066393"/>
              <a:gd name="connsiteX48" fmla="*/ 170793 w 8400391"/>
              <a:gd name="connsiteY48" fmla="*/ 2222938 h 3066393"/>
              <a:gd name="connsiteX0" fmla="*/ 170793 w 8400391"/>
              <a:gd name="connsiteY0" fmla="*/ 2222938 h 3066393"/>
              <a:gd name="connsiteX1" fmla="*/ 1195551 w 8400391"/>
              <a:gd name="connsiteY1" fmla="*/ 1891862 h 3066393"/>
              <a:gd name="connsiteX2" fmla="*/ 2504089 w 8400391"/>
              <a:gd name="connsiteY2" fmla="*/ 1355834 h 3066393"/>
              <a:gd name="connsiteX3" fmla="*/ 2882461 w 8400391"/>
              <a:gd name="connsiteY3" fmla="*/ 1261241 h 3066393"/>
              <a:gd name="connsiteX4" fmla="*/ 3197772 w 8400391"/>
              <a:gd name="connsiteY4" fmla="*/ 1308538 h 3066393"/>
              <a:gd name="connsiteX5" fmla="*/ 3245068 w 8400391"/>
              <a:gd name="connsiteY5" fmla="*/ 1529255 h 3066393"/>
              <a:gd name="connsiteX6" fmla="*/ 3339661 w 8400391"/>
              <a:gd name="connsiteY6" fmla="*/ 1403131 h 3066393"/>
              <a:gd name="connsiteX7" fmla="*/ 3607675 w 8400391"/>
              <a:gd name="connsiteY7" fmla="*/ 1135117 h 3066393"/>
              <a:gd name="connsiteX8" fmla="*/ 3859924 w 8400391"/>
              <a:gd name="connsiteY8" fmla="*/ 1008993 h 3066393"/>
              <a:gd name="connsiteX9" fmla="*/ 3584027 w 8400391"/>
              <a:gd name="connsiteY9" fmla="*/ 856593 h 3066393"/>
              <a:gd name="connsiteX10" fmla="*/ 3507827 w 8400391"/>
              <a:gd name="connsiteY10" fmla="*/ 704193 h 3066393"/>
              <a:gd name="connsiteX11" fmla="*/ 5260427 w 8400391"/>
              <a:gd name="connsiteY11" fmla="*/ 323193 h 3066393"/>
              <a:gd name="connsiteX12" fmla="*/ 6936827 w 8400391"/>
              <a:gd name="connsiteY12" fmla="*/ 94593 h 3066393"/>
              <a:gd name="connsiteX13" fmla="*/ 7927426 w 8400391"/>
              <a:gd name="connsiteY13" fmla="*/ 94593 h 3066393"/>
              <a:gd name="connsiteX14" fmla="*/ 8384626 w 8400391"/>
              <a:gd name="connsiteY14" fmla="*/ 246993 h 3066393"/>
              <a:gd name="connsiteX15" fmla="*/ 7832833 w 8400391"/>
              <a:gd name="connsiteY15" fmla="*/ 1576552 h 3066393"/>
              <a:gd name="connsiteX16" fmla="*/ 7974724 w 8400391"/>
              <a:gd name="connsiteY16" fmla="*/ 1261241 h 3066393"/>
              <a:gd name="connsiteX17" fmla="*/ 7622627 w 8400391"/>
              <a:gd name="connsiteY17" fmla="*/ 1999593 h 3066393"/>
              <a:gd name="connsiteX18" fmla="*/ 7470227 w 8400391"/>
              <a:gd name="connsiteY18" fmla="*/ 1694793 h 3066393"/>
              <a:gd name="connsiteX19" fmla="*/ 7241627 w 8400391"/>
              <a:gd name="connsiteY19" fmla="*/ 1618593 h 3066393"/>
              <a:gd name="connsiteX20" fmla="*/ 6860627 w 8400391"/>
              <a:gd name="connsiteY20" fmla="*/ 1694793 h 3066393"/>
              <a:gd name="connsiteX21" fmla="*/ 6327227 w 8400391"/>
              <a:gd name="connsiteY21" fmla="*/ 1847193 h 3066393"/>
              <a:gd name="connsiteX22" fmla="*/ 6098627 w 8400391"/>
              <a:gd name="connsiteY22" fmla="*/ 2228193 h 3066393"/>
              <a:gd name="connsiteX23" fmla="*/ 5946227 w 8400391"/>
              <a:gd name="connsiteY23" fmla="*/ 2685393 h 3066393"/>
              <a:gd name="connsiteX24" fmla="*/ 5260427 w 8400391"/>
              <a:gd name="connsiteY24" fmla="*/ 2837793 h 3066393"/>
              <a:gd name="connsiteX25" fmla="*/ 4900448 w 8400391"/>
              <a:gd name="connsiteY25" fmla="*/ 2837793 h 3066393"/>
              <a:gd name="connsiteX26" fmla="*/ 4616668 w 8400391"/>
              <a:gd name="connsiteY26" fmla="*/ 2963917 h 3066393"/>
              <a:gd name="connsiteX27" fmla="*/ 4364420 w 8400391"/>
              <a:gd name="connsiteY27" fmla="*/ 2916621 h 3066393"/>
              <a:gd name="connsiteX28" fmla="*/ 4159468 w 8400391"/>
              <a:gd name="connsiteY28" fmla="*/ 2900855 h 3066393"/>
              <a:gd name="connsiteX29" fmla="*/ 3844158 w 8400391"/>
              <a:gd name="connsiteY29" fmla="*/ 3026979 h 3066393"/>
              <a:gd name="connsiteX30" fmla="*/ 3639206 w 8400391"/>
              <a:gd name="connsiteY30" fmla="*/ 3011214 h 3066393"/>
              <a:gd name="connsiteX31" fmla="*/ 3686503 w 8400391"/>
              <a:gd name="connsiteY31" fmla="*/ 2695903 h 3066393"/>
              <a:gd name="connsiteX32" fmla="*/ 3607675 w 8400391"/>
              <a:gd name="connsiteY32" fmla="*/ 2806262 h 3066393"/>
              <a:gd name="connsiteX33" fmla="*/ 3481551 w 8400391"/>
              <a:gd name="connsiteY33" fmla="*/ 2774731 h 3066393"/>
              <a:gd name="connsiteX34" fmla="*/ 3465786 w 8400391"/>
              <a:gd name="connsiteY34" fmla="*/ 2648607 h 3066393"/>
              <a:gd name="connsiteX35" fmla="*/ 3402724 w 8400391"/>
              <a:gd name="connsiteY35" fmla="*/ 2569779 h 3066393"/>
              <a:gd name="connsiteX36" fmla="*/ 3371193 w 8400391"/>
              <a:gd name="connsiteY36" fmla="*/ 2349062 h 3066393"/>
              <a:gd name="connsiteX37" fmla="*/ 2819399 w 8400391"/>
              <a:gd name="connsiteY37" fmla="*/ 2317531 h 3066393"/>
              <a:gd name="connsiteX38" fmla="*/ 2551386 w 8400391"/>
              <a:gd name="connsiteY38" fmla="*/ 2459421 h 3066393"/>
              <a:gd name="connsiteX39" fmla="*/ 2330668 w 8400391"/>
              <a:gd name="connsiteY39" fmla="*/ 2569779 h 3066393"/>
              <a:gd name="connsiteX40" fmla="*/ 2220310 w 8400391"/>
              <a:gd name="connsiteY40" fmla="*/ 2569779 h 3066393"/>
              <a:gd name="connsiteX41" fmla="*/ 2362199 w 8400391"/>
              <a:gd name="connsiteY41" fmla="*/ 2222938 h 3066393"/>
              <a:gd name="connsiteX42" fmla="*/ 2393730 w 8400391"/>
              <a:gd name="connsiteY42" fmla="*/ 1954924 h 3066393"/>
              <a:gd name="connsiteX43" fmla="*/ 2472558 w 8400391"/>
              <a:gd name="connsiteY43" fmla="*/ 1844565 h 3066393"/>
              <a:gd name="connsiteX44" fmla="*/ 2535620 w 8400391"/>
              <a:gd name="connsiteY44" fmla="*/ 1702676 h 3066393"/>
              <a:gd name="connsiteX45" fmla="*/ 2078420 w 8400391"/>
              <a:gd name="connsiteY45" fmla="*/ 1844565 h 3066393"/>
              <a:gd name="connsiteX46" fmla="*/ 1037896 w 8400391"/>
              <a:gd name="connsiteY46" fmla="*/ 2301765 h 3066393"/>
              <a:gd name="connsiteX47" fmla="*/ 486103 w 8400391"/>
              <a:gd name="connsiteY47" fmla="*/ 2364827 h 3066393"/>
              <a:gd name="connsiteX48" fmla="*/ 170793 w 8400391"/>
              <a:gd name="connsiteY48" fmla="*/ 2396359 h 3066393"/>
              <a:gd name="connsiteX49" fmla="*/ 170793 w 8400391"/>
              <a:gd name="connsiteY49" fmla="*/ 2222938 h 3066393"/>
              <a:gd name="connsiteX0" fmla="*/ 170793 w 8460826"/>
              <a:gd name="connsiteY0" fmla="*/ 2293445 h 3136900"/>
              <a:gd name="connsiteX1" fmla="*/ 1195551 w 8460826"/>
              <a:gd name="connsiteY1" fmla="*/ 1962369 h 3136900"/>
              <a:gd name="connsiteX2" fmla="*/ 2504089 w 8460826"/>
              <a:gd name="connsiteY2" fmla="*/ 1426341 h 3136900"/>
              <a:gd name="connsiteX3" fmla="*/ 2882461 w 8460826"/>
              <a:gd name="connsiteY3" fmla="*/ 1331748 h 3136900"/>
              <a:gd name="connsiteX4" fmla="*/ 3197772 w 8460826"/>
              <a:gd name="connsiteY4" fmla="*/ 1379045 h 3136900"/>
              <a:gd name="connsiteX5" fmla="*/ 3245068 w 8460826"/>
              <a:gd name="connsiteY5" fmla="*/ 1599762 h 3136900"/>
              <a:gd name="connsiteX6" fmla="*/ 3339661 w 8460826"/>
              <a:gd name="connsiteY6" fmla="*/ 1473638 h 3136900"/>
              <a:gd name="connsiteX7" fmla="*/ 3607675 w 8460826"/>
              <a:gd name="connsiteY7" fmla="*/ 1205624 h 3136900"/>
              <a:gd name="connsiteX8" fmla="*/ 3859924 w 8460826"/>
              <a:gd name="connsiteY8" fmla="*/ 1079500 h 3136900"/>
              <a:gd name="connsiteX9" fmla="*/ 3584027 w 8460826"/>
              <a:gd name="connsiteY9" fmla="*/ 927100 h 3136900"/>
              <a:gd name="connsiteX10" fmla="*/ 3507827 w 8460826"/>
              <a:gd name="connsiteY10" fmla="*/ 774700 h 3136900"/>
              <a:gd name="connsiteX11" fmla="*/ 5260427 w 8460826"/>
              <a:gd name="connsiteY11" fmla="*/ 393700 h 3136900"/>
              <a:gd name="connsiteX12" fmla="*/ 6936827 w 8460826"/>
              <a:gd name="connsiteY12" fmla="*/ 165100 h 3136900"/>
              <a:gd name="connsiteX13" fmla="*/ 7927426 w 8460826"/>
              <a:gd name="connsiteY13" fmla="*/ 165100 h 3136900"/>
              <a:gd name="connsiteX14" fmla="*/ 8384626 w 8460826"/>
              <a:gd name="connsiteY14" fmla="*/ 317500 h 3136900"/>
              <a:gd name="connsiteX15" fmla="*/ 8384627 w 8460826"/>
              <a:gd name="connsiteY15" fmla="*/ 2070100 h 3136900"/>
              <a:gd name="connsiteX16" fmla="*/ 7974724 w 8460826"/>
              <a:gd name="connsiteY16" fmla="*/ 1331748 h 3136900"/>
              <a:gd name="connsiteX17" fmla="*/ 7622627 w 8460826"/>
              <a:gd name="connsiteY17" fmla="*/ 2070100 h 3136900"/>
              <a:gd name="connsiteX18" fmla="*/ 7470227 w 8460826"/>
              <a:gd name="connsiteY18" fmla="*/ 1765300 h 3136900"/>
              <a:gd name="connsiteX19" fmla="*/ 7241627 w 8460826"/>
              <a:gd name="connsiteY19" fmla="*/ 1689100 h 3136900"/>
              <a:gd name="connsiteX20" fmla="*/ 6860627 w 8460826"/>
              <a:gd name="connsiteY20" fmla="*/ 1765300 h 3136900"/>
              <a:gd name="connsiteX21" fmla="*/ 6327227 w 8460826"/>
              <a:gd name="connsiteY21" fmla="*/ 1917700 h 3136900"/>
              <a:gd name="connsiteX22" fmla="*/ 6098627 w 8460826"/>
              <a:gd name="connsiteY22" fmla="*/ 2298700 h 3136900"/>
              <a:gd name="connsiteX23" fmla="*/ 5946227 w 8460826"/>
              <a:gd name="connsiteY23" fmla="*/ 2755900 h 3136900"/>
              <a:gd name="connsiteX24" fmla="*/ 5260427 w 8460826"/>
              <a:gd name="connsiteY24" fmla="*/ 2908300 h 3136900"/>
              <a:gd name="connsiteX25" fmla="*/ 4900448 w 8460826"/>
              <a:gd name="connsiteY25" fmla="*/ 2908300 h 3136900"/>
              <a:gd name="connsiteX26" fmla="*/ 4616668 w 8460826"/>
              <a:gd name="connsiteY26" fmla="*/ 3034424 h 3136900"/>
              <a:gd name="connsiteX27" fmla="*/ 4364420 w 8460826"/>
              <a:gd name="connsiteY27" fmla="*/ 2987128 h 3136900"/>
              <a:gd name="connsiteX28" fmla="*/ 4159468 w 8460826"/>
              <a:gd name="connsiteY28" fmla="*/ 2971362 h 3136900"/>
              <a:gd name="connsiteX29" fmla="*/ 3844158 w 8460826"/>
              <a:gd name="connsiteY29" fmla="*/ 3097486 h 3136900"/>
              <a:gd name="connsiteX30" fmla="*/ 3639206 w 8460826"/>
              <a:gd name="connsiteY30" fmla="*/ 3081721 h 3136900"/>
              <a:gd name="connsiteX31" fmla="*/ 3686503 w 8460826"/>
              <a:gd name="connsiteY31" fmla="*/ 2766410 h 3136900"/>
              <a:gd name="connsiteX32" fmla="*/ 3607675 w 8460826"/>
              <a:gd name="connsiteY32" fmla="*/ 2876769 h 3136900"/>
              <a:gd name="connsiteX33" fmla="*/ 3481551 w 8460826"/>
              <a:gd name="connsiteY33" fmla="*/ 2845238 h 3136900"/>
              <a:gd name="connsiteX34" fmla="*/ 3465786 w 8460826"/>
              <a:gd name="connsiteY34" fmla="*/ 2719114 h 3136900"/>
              <a:gd name="connsiteX35" fmla="*/ 3402724 w 8460826"/>
              <a:gd name="connsiteY35" fmla="*/ 2640286 h 3136900"/>
              <a:gd name="connsiteX36" fmla="*/ 3371193 w 8460826"/>
              <a:gd name="connsiteY36" fmla="*/ 2419569 h 3136900"/>
              <a:gd name="connsiteX37" fmla="*/ 2819399 w 8460826"/>
              <a:gd name="connsiteY37" fmla="*/ 2388038 h 3136900"/>
              <a:gd name="connsiteX38" fmla="*/ 2551386 w 8460826"/>
              <a:gd name="connsiteY38" fmla="*/ 2529928 h 3136900"/>
              <a:gd name="connsiteX39" fmla="*/ 2330668 w 8460826"/>
              <a:gd name="connsiteY39" fmla="*/ 2640286 h 3136900"/>
              <a:gd name="connsiteX40" fmla="*/ 2220310 w 8460826"/>
              <a:gd name="connsiteY40" fmla="*/ 2640286 h 3136900"/>
              <a:gd name="connsiteX41" fmla="*/ 2362199 w 8460826"/>
              <a:gd name="connsiteY41" fmla="*/ 2293445 h 3136900"/>
              <a:gd name="connsiteX42" fmla="*/ 2393730 w 8460826"/>
              <a:gd name="connsiteY42" fmla="*/ 2025431 h 3136900"/>
              <a:gd name="connsiteX43" fmla="*/ 2472558 w 8460826"/>
              <a:gd name="connsiteY43" fmla="*/ 1915072 h 3136900"/>
              <a:gd name="connsiteX44" fmla="*/ 2535620 w 8460826"/>
              <a:gd name="connsiteY44" fmla="*/ 1773183 h 3136900"/>
              <a:gd name="connsiteX45" fmla="*/ 2078420 w 8460826"/>
              <a:gd name="connsiteY45" fmla="*/ 1915072 h 3136900"/>
              <a:gd name="connsiteX46" fmla="*/ 1037896 w 8460826"/>
              <a:gd name="connsiteY46" fmla="*/ 2372272 h 3136900"/>
              <a:gd name="connsiteX47" fmla="*/ 486103 w 8460826"/>
              <a:gd name="connsiteY47" fmla="*/ 2435334 h 3136900"/>
              <a:gd name="connsiteX48" fmla="*/ 170793 w 8460826"/>
              <a:gd name="connsiteY48" fmla="*/ 2466866 h 3136900"/>
              <a:gd name="connsiteX49" fmla="*/ 170793 w 8460826"/>
              <a:gd name="connsiteY49" fmla="*/ 2293445 h 3136900"/>
              <a:gd name="connsiteX0" fmla="*/ 170793 w 8460827"/>
              <a:gd name="connsiteY0" fmla="*/ 2293445 h 3136900"/>
              <a:gd name="connsiteX1" fmla="*/ 1195551 w 8460827"/>
              <a:gd name="connsiteY1" fmla="*/ 1962369 h 3136900"/>
              <a:gd name="connsiteX2" fmla="*/ 2504089 w 8460827"/>
              <a:gd name="connsiteY2" fmla="*/ 1426341 h 3136900"/>
              <a:gd name="connsiteX3" fmla="*/ 2882461 w 8460827"/>
              <a:gd name="connsiteY3" fmla="*/ 1331748 h 3136900"/>
              <a:gd name="connsiteX4" fmla="*/ 3197772 w 8460827"/>
              <a:gd name="connsiteY4" fmla="*/ 1379045 h 3136900"/>
              <a:gd name="connsiteX5" fmla="*/ 3245068 w 8460827"/>
              <a:gd name="connsiteY5" fmla="*/ 1599762 h 3136900"/>
              <a:gd name="connsiteX6" fmla="*/ 3339661 w 8460827"/>
              <a:gd name="connsiteY6" fmla="*/ 1473638 h 3136900"/>
              <a:gd name="connsiteX7" fmla="*/ 3607675 w 8460827"/>
              <a:gd name="connsiteY7" fmla="*/ 1205624 h 3136900"/>
              <a:gd name="connsiteX8" fmla="*/ 3859924 w 8460827"/>
              <a:gd name="connsiteY8" fmla="*/ 1079500 h 3136900"/>
              <a:gd name="connsiteX9" fmla="*/ 3584027 w 8460827"/>
              <a:gd name="connsiteY9" fmla="*/ 927100 h 3136900"/>
              <a:gd name="connsiteX10" fmla="*/ 3507827 w 8460827"/>
              <a:gd name="connsiteY10" fmla="*/ 774700 h 3136900"/>
              <a:gd name="connsiteX11" fmla="*/ 5260427 w 8460827"/>
              <a:gd name="connsiteY11" fmla="*/ 393700 h 3136900"/>
              <a:gd name="connsiteX12" fmla="*/ 6936827 w 8460827"/>
              <a:gd name="connsiteY12" fmla="*/ 165100 h 3136900"/>
              <a:gd name="connsiteX13" fmla="*/ 7927426 w 8460827"/>
              <a:gd name="connsiteY13" fmla="*/ 165100 h 3136900"/>
              <a:gd name="connsiteX14" fmla="*/ 8384626 w 8460827"/>
              <a:gd name="connsiteY14" fmla="*/ 317500 h 3136900"/>
              <a:gd name="connsiteX15" fmla="*/ 8384627 w 8460827"/>
              <a:gd name="connsiteY15" fmla="*/ 2070100 h 3136900"/>
              <a:gd name="connsiteX16" fmla="*/ 7927426 w 8460827"/>
              <a:gd name="connsiteY16" fmla="*/ 2146300 h 3136900"/>
              <a:gd name="connsiteX17" fmla="*/ 7622627 w 8460827"/>
              <a:gd name="connsiteY17" fmla="*/ 2070100 h 3136900"/>
              <a:gd name="connsiteX18" fmla="*/ 7470227 w 8460827"/>
              <a:gd name="connsiteY18" fmla="*/ 1765300 h 3136900"/>
              <a:gd name="connsiteX19" fmla="*/ 7241627 w 8460827"/>
              <a:gd name="connsiteY19" fmla="*/ 1689100 h 3136900"/>
              <a:gd name="connsiteX20" fmla="*/ 6860627 w 8460827"/>
              <a:gd name="connsiteY20" fmla="*/ 1765300 h 3136900"/>
              <a:gd name="connsiteX21" fmla="*/ 6327227 w 8460827"/>
              <a:gd name="connsiteY21" fmla="*/ 1917700 h 3136900"/>
              <a:gd name="connsiteX22" fmla="*/ 6098627 w 8460827"/>
              <a:gd name="connsiteY22" fmla="*/ 2298700 h 3136900"/>
              <a:gd name="connsiteX23" fmla="*/ 5946227 w 8460827"/>
              <a:gd name="connsiteY23" fmla="*/ 2755900 h 3136900"/>
              <a:gd name="connsiteX24" fmla="*/ 5260427 w 8460827"/>
              <a:gd name="connsiteY24" fmla="*/ 2908300 h 3136900"/>
              <a:gd name="connsiteX25" fmla="*/ 4900448 w 8460827"/>
              <a:gd name="connsiteY25" fmla="*/ 2908300 h 3136900"/>
              <a:gd name="connsiteX26" fmla="*/ 4616668 w 8460827"/>
              <a:gd name="connsiteY26" fmla="*/ 3034424 h 3136900"/>
              <a:gd name="connsiteX27" fmla="*/ 4364420 w 8460827"/>
              <a:gd name="connsiteY27" fmla="*/ 2987128 h 3136900"/>
              <a:gd name="connsiteX28" fmla="*/ 4159468 w 8460827"/>
              <a:gd name="connsiteY28" fmla="*/ 2971362 h 3136900"/>
              <a:gd name="connsiteX29" fmla="*/ 3844158 w 8460827"/>
              <a:gd name="connsiteY29" fmla="*/ 3097486 h 3136900"/>
              <a:gd name="connsiteX30" fmla="*/ 3639206 w 8460827"/>
              <a:gd name="connsiteY30" fmla="*/ 3081721 h 3136900"/>
              <a:gd name="connsiteX31" fmla="*/ 3686503 w 8460827"/>
              <a:gd name="connsiteY31" fmla="*/ 2766410 h 3136900"/>
              <a:gd name="connsiteX32" fmla="*/ 3607675 w 8460827"/>
              <a:gd name="connsiteY32" fmla="*/ 2876769 h 3136900"/>
              <a:gd name="connsiteX33" fmla="*/ 3481551 w 8460827"/>
              <a:gd name="connsiteY33" fmla="*/ 2845238 h 3136900"/>
              <a:gd name="connsiteX34" fmla="*/ 3465786 w 8460827"/>
              <a:gd name="connsiteY34" fmla="*/ 2719114 h 3136900"/>
              <a:gd name="connsiteX35" fmla="*/ 3402724 w 8460827"/>
              <a:gd name="connsiteY35" fmla="*/ 2640286 h 3136900"/>
              <a:gd name="connsiteX36" fmla="*/ 3371193 w 8460827"/>
              <a:gd name="connsiteY36" fmla="*/ 2419569 h 3136900"/>
              <a:gd name="connsiteX37" fmla="*/ 2819399 w 8460827"/>
              <a:gd name="connsiteY37" fmla="*/ 2388038 h 3136900"/>
              <a:gd name="connsiteX38" fmla="*/ 2551386 w 8460827"/>
              <a:gd name="connsiteY38" fmla="*/ 2529928 h 3136900"/>
              <a:gd name="connsiteX39" fmla="*/ 2330668 w 8460827"/>
              <a:gd name="connsiteY39" fmla="*/ 2640286 h 3136900"/>
              <a:gd name="connsiteX40" fmla="*/ 2220310 w 8460827"/>
              <a:gd name="connsiteY40" fmla="*/ 2640286 h 3136900"/>
              <a:gd name="connsiteX41" fmla="*/ 2362199 w 8460827"/>
              <a:gd name="connsiteY41" fmla="*/ 2293445 h 3136900"/>
              <a:gd name="connsiteX42" fmla="*/ 2393730 w 8460827"/>
              <a:gd name="connsiteY42" fmla="*/ 2025431 h 3136900"/>
              <a:gd name="connsiteX43" fmla="*/ 2472558 w 8460827"/>
              <a:gd name="connsiteY43" fmla="*/ 1915072 h 3136900"/>
              <a:gd name="connsiteX44" fmla="*/ 2535620 w 8460827"/>
              <a:gd name="connsiteY44" fmla="*/ 1773183 h 3136900"/>
              <a:gd name="connsiteX45" fmla="*/ 2078420 w 8460827"/>
              <a:gd name="connsiteY45" fmla="*/ 1915072 h 3136900"/>
              <a:gd name="connsiteX46" fmla="*/ 1037896 w 8460827"/>
              <a:gd name="connsiteY46" fmla="*/ 2372272 h 3136900"/>
              <a:gd name="connsiteX47" fmla="*/ 486103 w 8460827"/>
              <a:gd name="connsiteY47" fmla="*/ 2435334 h 3136900"/>
              <a:gd name="connsiteX48" fmla="*/ 170793 w 8460827"/>
              <a:gd name="connsiteY48" fmla="*/ 2466866 h 3136900"/>
              <a:gd name="connsiteX49" fmla="*/ 170793 w 8460827"/>
              <a:gd name="connsiteY49" fmla="*/ 2293445 h 3136900"/>
              <a:gd name="connsiteX0" fmla="*/ 170793 w 11585027"/>
              <a:gd name="connsiteY0" fmla="*/ 2227828 h 3071283"/>
              <a:gd name="connsiteX1" fmla="*/ 1195551 w 11585027"/>
              <a:gd name="connsiteY1" fmla="*/ 1896752 h 3071283"/>
              <a:gd name="connsiteX2" fmla="*/ 2504089 w 11585027"/>
              <a:gd name="connsiteY2" fmla="*/ 1360724 h 3071283"/>
              <a:gd name="connsiteX3" fmla="*/ 2882461 w 11585027"/>
              <a:gd name="connsiteY3" fmla="*/ 1266131 h 3071283"/>
              <a:gd name="connsiteX4" fmla="*/ 3197772 w 11585027"/>
              <a:gd name="connsiteY4" fmla="*/ 1313428 h 3071283"/>
              <a:gd name="connsiteX5" fmla="*/ 3245068 w 11585027"/>
              <a:gd name="connsiteY5" fmla="*/ 1534145 h 3071283"/>
              <a:gd name="connsiteX6" fmla="*/ 3339661 w 11585027"/>
              <a:gd name="connsiteY6" fmla="*/ 1408021 h 3071283"/>
              <a:gd name="connsiteX7" fmla="*/ 3607675 w 11585027"/>
              <a:gd name="connsiteY7" fmla="*/ 1140007 h 3071283"/>
              <a:gd name="connsiteX8" fmla="*/ 3859924 w 11585027"/>
              <a:gd name="connsiteY8" fmla="*/ 1013883 h 3071283"/>
              <a:gd name="connsiteX9" fmla="*/ 3584027 w 11585027"/>
              <a:gd name="connsiteY9" fmla="*/ 861483 h 3071283"/>
              <a:gd name="connsiteX10" fmla="*/ 3507827 w 11585027"/>
              <a:gd name="connsiteY10" fmla="*/ 709083 h 3071283"/>
              <a:gd name="connsiteX11" fmla="*/ 5260427 w 11585027"/>
              <a:gd name="connsiteY11" fmla="*/ 328083 h 3071283"/>
              <a:gd name="connsiteX12" fmla="*/ 6936827 w 11585027"/>
              <a:gd name="connsiteY12" fmla="*/ 99483 h 3071283"/>
              <a:gd name="connsiteX13" fmla="*/ 7927426 w 11585027"/>
              <a:gd name="connsiteY13" fmla="*/ 99483 h 3071283"/>
              <a:gd name="connsiteX14" fmla="*/ 11508827 w 11585027"/>
              <a:gd name="connsiteY14" fmla="*/ 696383 h 3071283"/>
              <a:gd name="connsiteX15" fmla="*/ 8384627 w 11585027"/>
              <a:gd name="connsiteY15" fmla="*/ 2004483 h 3071283"/>
              <a:gd name="connsiteX16" fmla="*/ 7927426 w 11585027"/>
              <a:gd name="connsiteY16" fmla="*/ 2080683 h 3071283"/>
              <a:gd name="connsiteX17" fmla="*/ 7622627 w 11585027"/>
              <a:gd name="connsiteY17" fmla="*/ 2004483 h 3071283"/>
              <a:gd name="connsiteX18" fmla="*/ 7470227 w 11585027"/>
              <a:gd name="connsiteY18" fmla="*/ 1699683 h 3071283"/>
              <a:gd name="connsiteX19" fmla="*/ 7241627 w 11585027"/>
              <a:gd name="connsiteY19" fmla="*/ 1623483 h 3071283"/>
              <a:gd name="connsiteX20" fmla="*/ 6860627 w 11585027"/>
              <a:gd name="connsiteY20" fmla="*/ 1699683 h 3071283"/>
              <a:gd name="connsiteX21" fmla="*/ 6327227 w 11585027"/>
              <a:gd name="connsiteY21" fmla="*/ 1852083 h 3071283"/>
              <a:gd name="connsiteX22" fmla="*/ 6098627 w 11585027"/>
              <a:gd name="connsiteY22" fmla="*/ 2233083 h 3071283"/>
              <a:gd name="connsiteX23" fmla="*/ 5946227 w 11585027"/>
              <a:gd name="connsiteY23" fmla="*/ 2690283 h 3071283"/>
              <a:gd name="connsiteX24" fmla="*/ 5260427 w 11585027"/>
              <a:gd name="connsiteY24" fmla="*/ 2842683 h 3071283"/>
              <a:gd name="connsiteX25" fmla="*/ 4900448 w 11585027"/>
              <a:gd name="connsiteY25" fmla="*/ 2842683 h 3071283"/>
              <a:gd name="connsiteX26" fmla="*/ 4616668 w 11585027"/>
              <a:gd name="connsiteY26" fmla="*/ 2968807 h 3071283"/>
              <a:gd name="connsiteX27" fmla="*/ 4364420 w 11585027"/>
              <a:gd name="connsiteY27" fmla="*/ 2921511 h 3071283"/>
              <a:gd name="connsiteX28" fmla="*/ 4159468 w 11585027"/>
              <a:gd name="connsiteY28" fmla="*/ 2905745 h 3071283"/>
              <a:gd name="connsiteX29" fmla="*/ 3844158 w 11585027"/>
              <a:gd name="connsiteY29" fmla="*/ 3031869 h 3071283"/>
              <a:gd name="connsiteX30" fmla="*/ 3639206 w 11585027"/>
              <a:gd name="connsiteY30" fmla="*/ 3016104 h 3071283"/>
              <a:gd name="connsiteX31" fmla="*/ 3686503 w 11585027"/>
              <a:gd name="connsiteY31" fmla="*/ 2700793 h 3071283"/>
              <a:gd name="connsiteX32" fmla="*/ 3607675 w 11585027"/>
              <a:gd name="connsiteY32" fmla="*/ 2811152 h 3071283"/>
              <a:gd name="connsiteX33" fmla="*/ 3481551 w 11585027"/>
              <a:gd name="connsiteY33" fmla="*/ 2779621 h 3071283"/>
              <a:gd name="connsiteX34" fmla="*/ 3465786 w 11585027"/>
              <a:gd name="connsiteY34" fmla="*/ 2653497 h 3071283"/>
              <a:gd name="connsiteX35" fmla="*/ 3402724 w 11585027"/>
              <a:gd name="connsiteY35" fmla="*/ 2574669 h 3071283"/>
              <a:gd name="connsiteX36" fmla="*/ 3371193 w 11585027"/>
              <a:gd name="connsiteY36" fmla="*/ 2353952 h 3071283"/>
              <a:gd name="connsiteX37" fmla="*/ 2819399 w 11585027"/>
              <a:gd name="connsiteY37" fmla="*/ 2322421 h 3071283"/>
              <a:gd name="connsiteX38" fmla="*/ 2551386 w 11585027"/>
              <a:gd name="connsiteY38" fmla="*/ 2464311 h 3071283"/>
              <a:gd name="connsiteX39" fmla="*/ 2330668 w 11585027"/>
              <a:gd name="connsiteY39" fmla="*/ 2574669 h 3071283"/>
              <a:gd name="connsiteX40" fmla="*/ 2220310 w 11585027"/>
              <a:gd name="connsiteY40" fmla="*/ 2574669 h 3071283"/>
              <a:gd name="connsiteX41" fmla="*/ 2362199 w 11585027"/>
              <a:gd name="connsiteY41" fmla="*/ 2227828 h 3071283"/>
              <a:gd name="connsiteX42" fmla="*/ 2393730 w 11585027"/>
              <a:gd name="connsiteY42" fmla="*/ 1959814 h 3071283"/>
              <a:gd name="connsiteX43" fmla="*/ 2472558 w 11585027"/>
              <a:gd name="connsiteY43" fmla="*/ 1849455 h 3071283"/>
              <a:gd name="connsiteX44" fmla="*/ 2535620 w 11585027"/>
              <a:gd name="connsiteY44" fmla="*/ 1707566 h 3071283"/>
              <a:gd name="connsiteX45" fmla="*/ 2078420 w 11585027"/>
              <a:gd name="connsiteY45" fmla="*/ 1849455 h 3071283"/>
              <a:gd name="connsiteX46" fmla="*/ 1037896 w 11585027"/>
              <a:gd name="connsiteY46" fmla="*/ 2306655 h 3071283"/>
              <a:gd name="connsiteX47" fmla="*/ 486103 w 11585027"/>
              <a:gd name="connsiteY47" fmla="*/ 2369717 h 3071283"/>
              <a:gd name="connsiteX48" fmla="*/ 170793 w 11585027"/>
              <a:gd name="connsiteY48" fmla="*/ 2401249 h 3071283"/>
              <a:gd name="connsiteX49" fmla="*/ 170793 w 11585027"/>
              <a:gd name="connsiteY49" fmla="*/ 2227828 h 3071283"/>
              <a:gd name="connsiteX0" fmla="*/ 170793 w 11889827"/>
              <a:gd name="connsiteY0" fmla="*/ 2227828 h 3071283"/>
              <a:gd name="connsiteX1" fmla="*/ 1195551 w 11889827"/>
              <a:gd name="connsiteY1" fmla="*/ 1896752 h 3071283"/>
              <a:gd name="connsiteX2" fmla="*/ 2504089 w 11889827"/>
              <a:gd name="connsiteY2" fmla="*/ 1360724 h 3071283"/>
              <a:gd name="connsiteX3" fmla="*/ 2882461 w 11889827"/>
              <a:gd name="connsiteY3" fmla="*/ 1266131 h 3071283"/>
              <a:gd name="connsiteX4" fmla="*/ 3197772 w 11889827"/>
              <a:gd name="connsiteY4" fmla="*/ 1313428 h 3071283"/>
              <a:gd name="connsiteX5" fmla="*/ 3245068 w 11889827"/>
              <a:gd name="connsiteY5" fmla="*/ 1534145 h 3071283"/>
              <a:gd name="connsiteX6" fmla="*/ 3339661 w 11889827"/>
              <a:gd name="connsiteY6" fmla="*/ 1408021 h 3071283"/>
              <a:gd name="connsiteX7" fmla="*/ 3607675 w 11889827"/>
              <a:gd name="connsiteY7" fmla="*/ 1140007 h 3071283"/>
              <a:gd name="connsiteX8" fmla="*/ 3859924 w 11889827"/>
              <a:gd name="connsiteY8" fmla="*/ 1013883 h 3071283"/>
              <a:gd name="connsiteX9" fmla="*/ 3584027 w 11889827"/>
              <a:gd name="connsiteY9" fmla="*/ 861483 h 3071283"/>
              <a:gd name="connsiteX10" fmla="*/ 3507827 w 11889827"/>
              <a:gd name="connsiteY10" fmla="*/ 709083 h 3071283"/>
              <a:gd name="connsiteX11" fmla="*/ 5260427 w 11889827"/>
              <a:gd name="connsiteY11" fmla="*/ 328083 h 3071283"/>
              <a:gd name="connsiteX12" fmla="*/ 6936827 w 11889827"/>
              <a:gd name="connsiteY12" fmla="*/ 99483 h 3071283"/>
              <a:gd name="connsiteX13" fmla="*/ 7927426 w 11889827"/>
              <a:gd name="connsiteY13" fmla="*/ 99483 h 3071283"/>
              <a:gd name="connsiteX14" fmla="*/ 11508827 w 11889827"/>
              <a:gd name="connsiteY14" fmla="*/ 696383 h 3071283"/>
              <a:gd name="connsiteX15" fmla="*/ 10213427 w 11889827"/>
              <a:gd name="connsiteY15" fmla="*/ 1305983 h 3071283"/>
              <a:gd name="connsiteX16" fmla="*/ 7927426 w 11889827"/>
              <a:gd name="connsiteY16" fmla="*/ 2080683 h 3071283"/>
              <a:gd name="connsiteX17" fmla="*/ 7622627 w 11889827"/>
              <a:gd name="connsiteY17" fmla="*/ 2004483 h 3071283"/>
              <a:gd name="connsiteX18" fmla="*/ 7470227 w 11889827"/>
              <a:gd name="connsiteY18" fmla="*/ 1699683 h 3071283"/>
              <a:gd name="connsiteX19" fmla="*/ 7241627 w 11889827"/>
              <a:gd name="connsiteY19" fmla="*/ 1623483 h 3071283"/>
              <a:gd name="connsiteX20" fmla="*/ 6860627 w 11889827"/>
              <a:gd name="connsiteY20" fmla="*/ 1699683 h 3071283"/>
              <a:gd name="connsiteX21" fmla="*/ 6327227 w 11889827"/>
              <a:gd name="connsiteY21" fmla="*/ 1852083 h 3071283"/>
              <a:gd name="connsiteX22" fmla="*/ 6098627 w 11889827"/>
              <a:gd name="connsiteY22" fmla="*/ 2233083 h 3071283"/>
              <a:gd name="connsiteX23" fmla="*/ 5946227 w 11889827"/>
              <a:gd name="connsiteY23" fmla="*/ 2690283 h 3071283"/>
              <a:gd name="connsiteX24" fmla="*/ 5260427 w 11889827"/>
              <a:gd name="connsiteY24" fmla="*/ 2842683 h 3071283"/>
              <a:gd name="connsiteX25" fmla="*/ 4900448 w 11889827"/>
              <a:gd name="connsiteY25" fmla="*/ 2842683 h 3071283"/>
              <a:gd name="connsiteX26" fmla="*/ 4616668 w 11889827"/>
              <a:gd name="connsiteY26" fmla="*/ 2968807 h 3071283"/>
              <a:gd name="connsiteX27" fmla="*/ 4364420 w 11889827"/>
              <a:gd name="connsiteY27" fmla="*/ 2921511 h 3071283"/>
              <a:gd name="connsiteX28" fmla="*/ 4159468 w 11889827"/>
              <a:gd name="connsiteY28" fmla="*/ 2905745 h 3071283"/>
              <a:gd name="connsiteX29" fmla="*/ 3844158 w 11889827"/>
              <a:gd name="connsiteY29" fmla="*/ 3031869 h 3071283"/>
              <a:gd name="connsiteX30" fmla="*/ 3639206 w 11889827"/>
              <a:gd name="connsiteY30" fmla="*/ 3016104 h 3071283"/>
              <a:gd name="connsiteX31" fmla="*/ 3686503 w 11889827"/>
              <a:gd name="connsiteY31" fmla="*/ 2700793 h 3071283"/>
              <a:gd name="connsiteX32" fmla="*/ 3607675 w 11889827"/>
              <a:gd name="connsiteY32" fmla="*/ 2811152 h 3071283"/>
              <a:gd name="connsiteX33" fmla="*/ 3481551 w 11889827"/>
              <a:gd name="connsiteY33" fmla="*/ 2779621 h 3071283"/>
              <a:gd name="connsiteX34" fmla="*/ 3465786 w 11889827"/>
              <a:gd name="connsiteY34" fmla="*/ 2653497 h 3071283"/>
              <a:gd name="connsiteX35" fmla="*/ 3402724 w 11889827"/>
              <a:gd name="connsiteY35" fmla="*/ 2574669 h 3071283"/>
              <a:gd name="connsiteX36" fmla="*/ 3371193 w 11889827"/>
              <a:gd name="connsiteY36" fmla="*/ 2353952 h 3071283"/>
              <a:gd name="connsiteX37" fmla="*/ 2819399 w 11889827"/>
              <a:gd name="connsiteY37" fmla="*/ 2322421 h 3071283"/>
              <a:gd name="connsiteX38" fmla="*/ 2551386 w 11889827"/>
              <a:gd name="connsiteY38" fmla="*/ 2464311 h 3071283"/>
              <a:gd name="connsiteX39" fmla="*/ 2330668 w 11889827"/>
              <a:gd name="connsiteY39" fmla="*/ 2574669 h 3071283"/>
              <a:gd name="connsiteX40" fmla="*/ 2220310 w 11889827"/>
              <a:gd name="connsiteY40" fmla="*/ 2574669 h 3071283"/>
              <a:gd name="connsiteX41" fmla="*/ 2362199 w 11889827"/>
              <a:gd name="connsiteY41" fmla="*/ 2227828 h 3071283"/>
              <a:gd name="connsiteX42" fmla="*/ 2393730 w 11889827"/>
              <a:gd name="connsiteY42" fmla="*/ 1959814 h 3071283"/>
              <a:gd name="connsiteX43" fmla="*/ 2472558 w 11889827"/>
              <a:gd name="connsiteY43" fmla="*/ 1849455 h 3071283"/>
              <a:gd name="connsiteX44" fmla="*/ 2535620 w 11889827"/>
              <a:gd name="connsiteY44" fmla="*/ 1707566 h 3071283"/>
              <a:gd name="connsiteX45" fmla="*/ 2078420 w 11889827"/>
              <a:gd name="connsiteY45" fmla="*/ 1849455 h 3071283"/>
              <a:gd name="connsiteX46" fmla="*/ 1037896 w 11889827"/>
              <a:gd name="connsiteY46" fmla="*/ 2306655 h 3071283"/>
              <a:gd name="connsiteX47" fmla="*/ 486103 w 11889827"/>
              <a:gd name="connsiteY47" fmla="*/ 2369717 h 3071283"/>
              <a:gd name="connsiteX48" fmla="*/ 170793 w 11889827"/>
              <a:gd name="connsiteY48" fmla="*/ 2401249 h 3071283"/>
              <a:gd name="connsiteX49" fmla="*/ 170793 w 11889827"/>
              <a:gd name="connsiteY49" fmla="*/ 2227828 h 3071283"/>
              <a:gd name="connsiteX0" fmla="*/ 170793 w 11889827"/>
              <a:gd name="connsiteY0" fmla="*/ 2227828 h 3071283"/>
              <a:gd name="connsiteX1" fmla="*/ 1195551 w 11889827"/>
              <a:gd name="connsiteY1" fmla="*/ 1896752 h 3071283"/>
              <a:gd name="connsiteX2" fmla="*/ 2504089 w 11889827"/>
              <a:gd name="connsiteY2" fmla="*/ 1360724 h 3071283"/>
              <a:gd name="connsiteX3" fmla="*/ 2882461 w 11889827"/>
              <a:gd name="connsiteY3" fmla="*/ 1266131 h 3071283"/>
              <a:gd name="connsiteX4" fmla="*/ 3197772 w 11889827"/>
              <a:gd name="connsiteY4" fmla="*/ 1313428 h 3071283"/>
              <a:gd name="connsiteX5" fmla="*/ 3245068 w 11889827"/>
              <a:gd name="connsiteY5" fmla="*/ 1534145 h 3071283"/>
              <a:gd name="connsiteX6" fmla="*/ 3339661 w 11889827"/>
              <a:gd name="connsiteY6" fmla="*/ 1408021 h 3071283"/>
              <a:gd name="connsiteX7" fmla="*/ 3607675 w 11889827"/>
              <a:gd name="connsiteY7" fmla="*/ 1140007 h 3071283"/>
              <a:gd name="connsiteX8" fmla="*/ 3859924 w 11889827"/>
              <a:gd name="connsiteY8" fmla="*/ 1013883 h 3071283"/>
              <a:gd name="connsiteX9" fmla="*/ 3584027 w 11889827"/>
              <a:gd name="connsiteY9" fmla="*/ 861483 h 3071283"/>
              <a:gd name="connsiteX10" fmla="*/ 3507827 w 11889827"/>
              <a:gd name="connsiteY10" fmla="*/ 709083 h 3071283"/>
              <a:gd name="connsiteX11" fmla="*/ 5260427 w 11889827"/>
              <a:gd name="connsiteY11" fmla="*/ 328083 h 3071283"/>
              <a:gd name="connsiteX12" fmla="*/ 6936827 w 11889827"/>
              <a:gd name="connsiteY12" fmla="*/ 99483 h 3071283"/>
              <a:gd name="connsiteX13" fmla="*/ 7927426 w 11889827"/>
              <a:gd name="connsiteY13" fmla="*/ 99483 h 3071283"/>
              <a:gd name="connsiteX14" fmla="*/ 11508827 w 11889827"/>
              <a:gd name="connsiteY14" fmla="*/ 696383 h 3071283"/>
              <a:gd name="connsiteX15" fmla="*/ 10213427 w 11889827"/>
              <a:gd name="connsiteY15" fmla="*/ 1305983 h 3071283"/>
              <a:gd name="connsiteX16" fmla="*/ 9070427 w 11889827"/>
              <a:gd name="connsiteY16" fmla="*/ 1458383 h 3071283"/>
              <a:gd name="connsiteX17" fmla="*/ 7622627 w 11889827"/>
              <a:gd name="connsiteY17" fmla="*/ 2004483 h 3071283"/>
              <a:gd name="connsiteX18" fmla="*/ 7470227 w 11889827"/>
              <a:gd name="connsiteY18" fmla="*/ 1699683 h 3071283"/>
              <a:gd name="connsiteX19" fmla="*/ 7241627 w 11889827"/>
              <a:gd name="connsiteY19" fmla="*/ 1623483 h 3071283"/>
              <a:gd name="connsiteX20" fmla="*/ 6860627 w 11889827"/>
              <a:gd name="connsiteY20" fmla="*/ 1699683 h 3071283"/>
              <a:gd name="connsiteX21" fmla="*/ 6327227 w 11889827"/>
              <a:gd name="connsiteY21" fmla="*/ 1852083 h 3071283"/>
              <a:gd name="connsiteX22" fmla="*/ 6098627 w 11889827"/>
              <a:gd name="connsiteY22" fmla="*/ 2233083 h 3071283"/>
              <a:gd name="connsiteX23" fmla="*/ 5946227 w 11889827"/>
              <a:gd name="connsiteY23" fmla="*/ 2690283 h 3071283"/>
              <a:gd name="connsiteX24" fmla="*/ 5260427 w 11889827"/>
              <a:gd name="connsiteY24" fmla="*/ 2842683 h 3071283"/>
              <a:gd name="connsiteX25" fmla="*/ 4900448 w 11889827"/>
              <a:gd name="connsiteY25" fmla="*/ 2842683 h 3071283"/>
              <a:gd name="connsiteX26" fmla="*/ 4616668 w 11889827"/>
              <a:gd name="connsiteY26" fmla="*/ 2968807 h 3071283"/>
              <a:gd name="connsiteX27" fmla="*/ 4364420 w 11889827"/>
              <a:gd name="connsiteY27" fmla="*/ 2921511 h 3071283"/>
              <a:gd name="connsiteX28" fmla="*/ 4159468 w 11889827"/>
              <a:gd name="connsiteY28" fmla="*/ 2905745 h 3071283"/>
              <a:gd name="connsiteX29" fmla="*/ 3844158 w 11889827"/>
              <a:gd name="connsiteY29" fmla="*/ 3031869 h 3071283"/>
              <a:gd name="connsiteX30" fmla="*/ 3639206 w 11889827"/>
              <a:gd name="connsiteY30" fmla="*/ 3016104 h 3071283"/>
              <a:gd name="connsiteX31" fmla="*/ 3686503 w 11889827"/>
              <a:gd name="connsiteY31" fmla="*/ 2700793 h 3071283"/>
              <a:gd name="connsiteX32" fmla="*/ 3607675 w 11889827"/>
              <a:gd name="connsiteY32" fmla="*/ 2811152 h 3071283"/>
              <a:gd name="connsiteX33" fmla="*/ 3481551 w 11889827"/>
              <a:gd name="connsiteY33" fmla="*/ 2779621 h 3071283"/>
              <a:gd name="connsiteX34" fmla="*/ 3465786 w 11889827"/>
              <a:gd name="connsiteY34" fmla="*/ 2653497 h 3071283"/>
              <a:gd name="connsiteX35" fmla="*/ 3402724 w 11889827"/>
              <a:gd name="connsiteY35" fmla="*/ 2574669 h 3071283"/>
              <a:gd name="connsiteX36" fmla="*/ 3371193 w 11889827"/>
              <a:gd name="connsiteY36" fmla="*/ 2353952 h 3071283"/>
              <a:gd name="connsiteX37" fmla="*/ 2819399 w 11889827"/>
              <a:gd name="connsiteY37" fmla="*/ 2322421 h 3071283"/>
              <a:gd name="connsiteX38" fmla="*/ 2551386 w 11889827"/>
              <a:gd name="connsiteY38" fmla="*/ 2464311 h 3071283"/>
              <a:gd name="connsiteX39" fmla="*/ 2330668 w 11889827"/>
              <a:gd name="connsiteY39" fmla="*/ 2574669 h 3071283"/>
              <a:gd name="connsiteX40" fmla="*/ 2220310 w 11889827"/>
              <a:gd name="connsiteY40" fmla="*/ 2574669 h 3071283"/>
              <a:gd name="connsiteX41" fmla="*/ 2362199 w 11889827"/>
              <a:gd name="connsiteY41" fmla="*/ 2227828 h 3071283"/>
              <a:gd name="connsiteX42" fmla="*/ 2393730 w 11889827"/>
              <a:gd name="connsiteY42" fmla="*/ 1959814 h 3071283"/>
              <a:gd name="connsiteX43" fmla="*/ 2472558 w 11889827"/>
              <a:gd name="connsiteY43" fmla="*/ 1849455 h 3071283"/>
              <a:gd name="connsiteX44" fmla="*/ 2535620 w 11889827"/>
              <a:gd name="connsiteY44" fmla="*/ 1707566 h 3071283"/>
              <a:gd name="connsiteX45" fmla="*/ 2078420 w 11889827"/>
              <a:gd name="connsiteY45" fmla="*/ 1849455 h 3071283"/>
              <a:gd name="connsiteX46" fmla="*/ 1037896 w 11889827"/>
              <a:gd name="connsiteY46" fmla="*/ 2306655 h 3071283"/>
              <a:gd name="connsiteX47" fmla="*/ 486103 w 11889827"/>
              <a:gd name="connsiteY47" fmla="*/ 2369717 h 3071283"/>
              <a:gd name="connsiteX48" fmla="*/ 170793 w 11889827"/>
              <a:gd name="connsiteY48" fmla="*/ 2401249 h 3071283"/>
              <a:gd name="connsiteX49" fmla="*/ 170793 w 11889827"/>
              <a:gd name="connsiteY49" fmla="*/ 2227828 h 3071283"/>
              <a:gd name="connsiteX0" fmla="*/ 170793 w 11889827"/>
              <a:gd name="connsiteY0" fmla="*/ 2227828 h 3071283"/>
              <a:gd name="connsiteX1" fmla="*/ 1195551 w 11889827"/>
              <a:gd name="connsiteY1" fmla="*/ 1896752 h 3071283"/>
              <a:gd name="connsiteX2" fmla="*/ 2504089 w 11889827"/>
              <a:gd name="connsiteY2" fmla="*/ 1360724 h 3071283"/>
              <a:gd name="connsiteX3" fmla="*/ 2882461 w 11889827"/>
              <a:gd name="connsiteY3" fmla="*/ 1266131 h 3071283"/>
              <a:gd name="connsiteX4" fmla="*/ 3197772 w 11889827"/>
              <a:gd name="connsiteY4" fmla="*/ 1313428 h 3071283"/>
              <a:gd name="connsiteX5" fmla="*/ 3245068 w 11889827"/>
              <a:gd name="connsiteY5" fmla="*/ 1534145 h 3071283"/>
              <a:gd name="connsiteX6" fmla="*/ 3339661 w 11889827"/>
              <a:gd name="connsiteY6" fmla="*/ 1408021 h 3071283"/>
              <a:gd name="connsiteX7" fmla="*/ 3607675 w 11889827"/>
              <a:gd name="connsiteY7" fmla="*/ 1140007 h 3071283"/>
              <a:gd name="connsiteX8" fmla="*/ 3859924 w 11889827"/>
              <a:gd name="connsiteY8" fmla="*/ 1013883 h 3071283"/>
              <a:gd name="connsiteX9" fmla="*/ 3584027 w 11889827"/>
              <a:gd name="connsiteY9" fmla="*/ 861483 h 3071283"/>
              <a:gd name="connsiteX10" fmla="*/ 3507827 w 11889827"/>
              <a:gd name="connsiteY10" fmla="*/ 709083 h 3071283"/>
              <a:gd name="connsiteX11" fmla="*/ 5260427 w 11889827"/>
              <a:gd name="connsiteY11" fmla="*/ 328083 h 3071283"/>
              <a:gd name="connsiteX12" fmla="*/ 6936827 w 11889827"/>
              <a:gd name="connsiteY12" fmla="*/ 99483 h 3071283"/>
              <a:gd name="connsiteX13" fmla="*/ 7927426 w 11889827"/>
              <a:gd name="connsiteY13" fmla="*/ 99483 h 3071283"/>
              <a:gd name="connsiteX14" fmla="*/ 11508827 w 11889827"/>
              <a:gd name="connsiteY14" fmla="*/ 696383 h 3071283"/>
              <a:gd name="connsiteX15" fmla="*/ 10213427 w 11889827"/>
              <a:gd name="connsiteY15" fmla="*/ 1305983 h 3071283"/>
              <a:gd name="connsiteX16" fmla="*/ 9070427 w 11889827"/>
              <a:gd name="connsiteY16" fmla="*/ 1763183 h 3071283"/>
              <a:gd name="connsiteX17" fmla="*/ 7622627 w 11889827"/>
              <a:gd name="connsiteY17" fmla="*/ 2004483 h 3071283"/>
              <a:gd name="connsiteX18" fmla="*/ 7470227 w 11889827"/>
              <a:gd name="connsiteY18" fmla="*/ 1699683 h 3071283"/>
              <a:gd name="connsiteX19" fmla="*/ 7241627 w 11889827"/>
              <a:gd name="connsiteY19" fmla="*/ 1623483 h 3071283"/>
              <a:gd name="connsiteX20" fmla="*/ 6860627 w 11889827"/>
              <a:gd name="connsiteY20" fmla="*/ 1699683 h 3071283"/>
              <a:gd name="connsiteX21" fmla="*/ 6327227 w 11889827"/>
              <a:gd name="connsiteY21" fmla="*/ 1852083 h 3071283"/>
              <a:gd name="connsiteX22" fmla="*/ 6098627 w 11889827"/>
              <a:gd name="connsiteY22" fmla="*/ 2233083 h 3071283"/>
              <a:gd name="connsiteX23" fmla="*/ 5946227 w 11889827"/>
              <a:gd name="connsiteY23" fmla="*/ 2690283 h 3071283"/>
              <a:gd name="connsiteX24" fmla="*/ 5260427 w 11889827"/>
              <a:gd name="connsiteY24" fmla="*/ 2842683 h 3071283"/>
              <a:gd name="connsiteX25" fmla="*/ 4900448 w 11889827"/>
              <a:gd name="connsiteY25" fmla="*/ 2842683 h 3071283"/>
              <a:gd name="connsiteX26" fmla="*/ 4616668 w 11889827"/>
              <a:gd name="connsiteY26" fmla="*/ 2968807 h 3071283"/>
              <a:gd name="connsiteX27" fmla="*/ 4364420 w 11889827"/>
              <a:gd name="connsiteY27" fmla="*/ 2921511 h 3071283"/>
              <a:gd name="connsiteX28" fmla="*/ 4159468 w 11889827"/>
              <a:gd name="connsiteY28" fmla="*/ 2905745 h 3071283"/>
              <a:gd name="connsiteX29" fmla="*/ 3844158 w 11889827"/>
              <a:gd name="connsiteY29" fmla="*/ 3031869 h 3071283"/>
              <a:gd name="connsiteX30" fmla="*/ 3639206 w 11889827"/>
              <a:gd name="connsiteY30" fmla="*/ 3016104 h 3071283"/>
              <a:gd name="connsiteX31" fmla="*/ 3686503 w 11889827"/>
              <a:gd name="connsiteY31" fmla="*/ 2700793 h 3071283"/>
              <a:gd name="connsiteX32" fmla="*/ 3607675 w 11889827"/>
              <a:gd name="connsiteY32" fmla="*/ 2811152 h 3071283"/>
              <a:gd name="connsiteX33" fmla="*/ 3481551 w 11889827"/>
              <a:gd name="connsiteY33" fmla="*/ 2779621 h 3071283"/>
              <a:gd name="connsiteX34" fmla="*/ 3465786 w 11889827"/>
              <a:gd name="connsiteY34" fmla="*/ 2653497 h 3071283"/>
              <a:gd name="connsiteX35" fmla="*/ 3402724 w 11889827"/>
              <a:gd name="connsiteY35" fmla="*/ 2574669 h 3071283"/>
              <a:gd name="connsiteX36" fmla="*/ 3371193 w 11889827"/>
              <a:gd name="connsiteY36" fmla="*/ 2353952 h 3071283"/>
              <a:gd name="connsiteX37" fmla="*/ 2819399 w 11889827"/>
              <a:gd name="connsiteY37" fmla="*/ 2322421 h 3071283"/>
              <a:gd name="connsiteX38" fmla="*/ 2551386 w 11889827"/>
              <a:gd name="connsiteY38" fmla="*/ 2464311 h 3071283"/>
              <a:gd name="connsiteX39" fmla="*/ 2330668 w 11889827"/>
              <a:gd name="connsiteY39" fmla="*/ 2574669 h 3071283"/>
              <a:gd name="connsiteX40" fmla="*/ 2220310 w 11889827"/>
              <a:gd name="connsiteY40" fmla="*/ 2574669 h 3071283"/>
              <a:gd name="connsiteX41" fmla="*/ 2362199 w 11889827"/>
              <a:gd name="connsiteY41" fmla="*/ 2227828 h 3071283"/>
              <a:gd name="connsiteX42" fmla="*/ 2393730 w 11889827"/>
              <a:gd name="connsiteY42" fmla="*/ 1959814 h 3071283"/>
              <a:gd name="connsiteX43" fmla="*/ 2472558 w 11889827"/>
              <a:gd name="connsiteY43" fmla="*/ 1849455 h 3071283"/>
              <a:gd name="connsiteX44" fmla="*/ 2535620 w 11889827"/>
              <a:gd name="connsiteY44" fmla="*/ 1707566 h 3071283"/>
              <a:gd name="connsiteX45" fmla="*/ 2078420 w 11889827"/>
              <a:gd name="connsiteY45" fmla="*/ 1849455 h 3071283"/>
              <a:gd name="connsiteX46" fmla="*/ 1037896 w 11889827"/>
              <a:gd name="connsiteY46" fmla="*/ 2306655 h 3071283"/>
              <a:gd name="connsiteX47" fmla="*/ 486103 w 11889827"/>
              <a:gd name="connsiteY47" fmla="*/ 2369717 h 3071283"/>
              <a:gd name="connsiteX48" fmla="*/ 170793 w 11889827"/>
              <a:gd name="connsiteY48" fmla="*/ 2401249 h 3071283"/>
              <a:gd name="connsiteX49" fmla="*/ 170793 w 11889827"/>
              <a:gd name="connsiteY49" fmla="*/ 2227828 h 3071283"/>
              <a:gd name="connsiteX0" fmla="*/ 170793 w 12039600"/>
              <a:gd name="connsiteY0" fmla="*/ 2175264 h 3018719"/>
              <a:gd name="connsiteX1" fmla="*/ 1195551 w 12039600"/>
              <a:gd name="connsiteY1" fmla="*/ 1844188 h 3018719"/>
              <a:gd name="connsiteX2" fmla="*/ 2504089 w 12039600"/>
              <a:gd name="connsiteY2" fmla="*/ 1308160 h 3018719"/>
              <a:gd name="connsiteX3" fmla="*/ 2882461 w 12039600"/>
              <a:gd name="connsiteY3" fmla="*/ 1213567 h 3018719"/>
              <a:gd name="connsiteX4" fmla="*/ 3197772 w 12039600"/>
              <a:gd name="connsiteY4" fmla="*/ 1260864 h 3018719"/>
              <a:gd name="connsiteX5" fmla="*/ 3245068 w 12039600"/>
              <a:gd name="connsiteY5" fmla="*/ 1481581 h 3018719"/>
              <a:gd name="connsiteX6" fmla="*/ 3339661 w 12039600"/>
              <a:gd name="connsiteY6" fmla="*/ 1355457 h 3018719"/>
              <a:gd name="connsiteX7" fmla="*/ 3607675 w 12039600"/>
              <a:gd name="connsiteY7" fmla="*/ 1087443 h 3018719"/>
              <a:gd name="connsiteX8" fmla="*/ 3859924 w 12039600"/>
              <a:gd name="connsiteY8" fmla="*/ 961319 h 3018719"/>
              <a:gd name="connsiteX9" fmla="*/ 3584027 w 12039600"/>
              <a:gd name="connsiteY9" fmla="*/ 808919 h 3018719"/>
              <a:gd name="connsiteX10" fmla="*/ 3507827 w 12039600"/>
              <a:gd name="connsiteY10" fmla="*/ 656519 h 3018719"/>
              <a:gd name="connsiteX11" fmla="*/ 5260427 w 12039600"/>
              <a:gd name="connsiteY11" fmla="*/ 275519 h 3018719"/>
              <a:gd name="connsiteX12" fmla="*/ 6936827 w 12039600"/>
              <a:gd name="connsiteY12" fmla="*/ 46919 h 3018719"/>
              <a:gd name="connsiteX13" fmla="*/ 7927426 w 12039600"/>
              <a:gd name="connsiteY13" fmla="*/ 46919 h 3018719"/>
              <a:gd name="connsiteX14" fmla="*/ 11658600 w 12039600"/>
              <a:gd name="connsiteY14" fmla="*/ 328436 h 3018719"/>
              <a:gd name="connsiteX15" fmla="*/ 10213427 w 12039600"/>
              <a:gd name="connsiteY15" fmla="*/ 1253419 h 3018719"/>
              <a:gd name="connsiteX16" fmla="*/ 9070427 w 12039600"/>
              <a:gd name="connsiteY16" fmla="*/ 1710619 h 3018719"/>
              <a:gd name="connsiteX17" fmla="*/ 7622627 w 12039600"/>
              <a:gd name="connsiteY17" fmla="*/ 1951919 h 3018719"/>
              <a:gd name="connsiteX18" fmla="*/ 7470227 w 12039600"/>
              <a:gd name="connsiteY18" fmla="*/ 1647119 h 3018719"/>
              <a:gd name="connsiteX19" fmla="*/ 7241627 w 12039600"/>
              <a:gd name="connsiteY19" fmla="*/ 1570919 h 3018719"/>
              <a:gd name="connsiteX20" fmla="*/ 6860627 w 12039600"/>
              <a:gd name="connsiteY20" fmla="*/ 1647119 h 3018719"/>
              <a:gd name="connsiteX21" fmla="*/ 6327227 w 12039600"/>
              <a:gd name="connsiteY21" fmla="*/ 1799519 h 3018719"/>
              <a:gd name="connsiteX22" fmla="*/ 6098627 w 12039600"/>
              <a:gd name="connsiteY22" fmla="*/ 2180519 h 3018719"/>
              <a:gd name="connsiteX23" fmla="*/ 5946227 w 12039600"/>
              <a:gd name="connsiteY23" fmla="*/ 2637719 h 3018719"/>
              <a:gd name="connsiteX24" fmla="*/ 5260427 w 12039600"/>
              <a:gd name="connsiteY24" fmla="*/ 2790119 h 3018719"/>
              <a:gd name="connsiteX25" fmla="*/ 4900448 w 12039600"/>
              <a:gd name="connsiteY25" fmla="*/ 2790119 h 3018719"/>
              <a:gd name="connsiteX26" fmla="*/ 4616668 w 12039600"/>
              <a:gd name="connsiteY26" fmla="*/ 2916243 h 3018719"/>
              <a:gd name="connsiteX27" fmla="*/ 4364420 w 12039600"/>
              <a:gd name="connsiteY27" fmla="*/ 2868947 h 3018719"/>
              <a:gd name="connsiteX28" fmla="*/ 4159468 w 12039600"/>
              <a:gd name="connsiteY28" fmla="*/ 2853181 h 3018719"/>
              <a:gd name="connsiteX29" fmla="*/ 3844158 w 12039600"/>
              <a:gd name="connsiteY29" fmla="*/ 2979305 h 3018719"/>
              <a:gd name="connsiteX30" fmla="*/ 3639206 w 12039600"/>
              <a:gd name="connsiteY30" fmla="*/ 2963540 h 3018719"/>
              <a:gd name="connsiteX31" fmla="*/ 3686503 w 12039600"/>
              <a:gd name="connsiteY31" fmla="*/ 2648229 h 3018719"/>
              <a:gd name="connsiteX32" fmla="*/ 3607675 w 12039600"/>
              <a:gd name="connsiteY32" fmla="*/ 2758588 h 3018719"/>
              <a:gd name="connsiteX33" fmla="*/ 3481551 w 12039600"/>
              <a:gd name="connsiteY33" fmla="*/ 2727057 h 3018719"/>
              <a:gd name="connsiteX34" fmla="*/ 3465786 w 12039600"/>
              <a:gd name="connsiteY34" fmla="*/ 2600933 h 3018719"/>
              <a:gd name="connsiteX35" fmla="*/ 3402724 w 12039600"/>
              <a:gd name="connsiteY35" fmla="*/ 2522105 h 3018719"/>
              <a:gd name="connsiteX36" fmla="*/ 3371193 w 12039600"/>
              <a:gd name="connsiteY36" fmla="*/ 2301388 h 3018719"/>
              <a:gd name="connsiteX37" fmla="*/ 2819399 w 12039600"/>
              <a:gd name="connsiteY37" fmla="*/ 2269857 h 3018719"/>
              <a:gd name="connsiteX38" fmla="*/ 2551386 w 12039600"/>
              <a:gd name="connsiteY38" fmla="*/ 2411747 h 3018719"/>
              <a:gd name="connsiteX39" fmla="*/ 2330668 w 12039600"/>
              <a:gd name="connsiteY39" fmla="*/ 2522105 h 3018719"/>
              <a:gd name="connsiteX40" fmla="*/ 2220310 w 12039600"/>
              <a:gd name="connsiteY40" fmla="*/ 2522105 h 3018719"/>
              <a:gd name="connsiteX41" fmla="*/ 2362199 w 12039600"/>
              <a:gd name="connsiteY41" fmla="*/ 2175264 h 3018719"/>
              <a:gd name="connsiteX42" fmla="*/ 2393730 w 12039600"/>
              <a:gd name="connsiteY42" fmla="*/ 1907250 h 3018719"/>
              <a:gd name="connsiteX43" fmla="*/ 2472558 w 12039600"/>
              <a:gd name="connsiteY43" fmla="*/ 1796891 h 3018719"/>
              <a:gd name="connsiteX44" fmla="*/ 2535620 w 12039600"/>
              <a:gd name="connsiteY44" fmla="*/ 1655002 h 3018719"/>
              <a:gd name="connsiteX45" fmla="*/ 2078420 w 12039600"/>
              <a:gd name="connsiteY45" fmla="*/ 1796891 h 3018719"/>
              <a:gd name="connsiteX46" fmla="*/ 1037896 w 12039600"/>
              <a:gd name="connsiteY46" fmla="*/ 2254091 h 3018719"/>
              <a:gd name="connsiteX47" fmla="*/ 486103 w 12039600"/>
              <a:gd name="connsiteY47" fmla="*/ 2317153 h 3018719"/>
              <a:gd name="connsiteX48" fmla="*/ 170793 w 12039600"/>
              <a:gd name="connsiteY48" fmla="*/ 2348685 h 3018719"/>
              <a:gd name="connsiteX49" fmla="*/ 170793 w 12039600"/>
              <a:gd name="connsiteY49" fmla="*/ 2175264 h 3018719"/>
              <a:gd name="connsiteX0" fmla="*/ 170793 w 12166162"/>
              <a:gd name="connsiteY0" fmla="*/ 2175264 h 3018719"/>
              <a:gd name="connsiteX1" fmla="*/ 1195551 w 12166162"/>
              <a:gd name="connsiteY1" fmla="*/ 1844188 h 3018719"/>
              <a:gd name="connsiteX2" fmla="*/ 2504089 w 12166162"/>
              <a:gd name="connsiteY2" fmla="*/ 1308160 h 3018719"/>
              <a:gd name="connsiteX3" fmla="*/ 2882461 w 12166162"/>
              <a:gd name="connsiteY3" fmla="*/ 1213567 h 3018719"/>
              <a:gd name="connsiteX4" fmla="*/ 3197772 w 12166162"/>
              <a:gd name="connsiteY4" fmla="*/ 1260864 h 3018719"/>
              <a:gd name="connsiteX5" fmla="*/ 3245068 w 12166162"/>
              <a:gd name="connsiteY5" fmla="*/ 1481581 h 3018719"/>
              <a:gd name="connsiteX6" fmla="*/ 3339661 w 12166162"/>
              <a:gd name="connsiteY6" fmla="*/ 1355457 h 3018719"/>
              <a:gd name="connsiteX7" fmla="*/ 3607675 w 12166162"/>
              <a:gd name="connsiteY7" fmla="*/ 1087443 h 3018719"/>
              <a:gd name="connsiteX8" fmla="*/ 3859924 w 12166162"/>
              <a:gd name="connsiteY8" fmla="*/ 961319 h 3018719"/>
              <a:gd name="connsiteX9" fmla="*/ 3584027 w 12166162"/>
              <a:gd name="connsiteY9" fmla="*/ 808919 h 3018719"/>
              <a:gd name="connsiteX10" fmla="*/ 3507827 w 12166162"/>
              <a:gd name="connsiteY10" fmla="*/ 656519 h 3018719"/>
              <a:gd name="connsiteX11" fmla="*/ 5260427 w 12166162"/>
              <a:gd name="connsiteY11" fmla="*/ 275519 h 3018719"/>
              <a:gd name="connsiteX12" fmla="*/ 6936827 w 12166162"/>
              <a:gd name="connsiteY12" fmla="*/ 46919 h 3018719"/>
              <a:gd name="connsiteX13" fmla="*/ 7927426 w 12166162"/>
              <a:gd name="connsiteY13" fmla="*/ 46919 h 3018719"/>
              <a:gd name="connsiteX14" fmla="*/ 11658600 w 12166162"/>
              <a:gd name="connsiteY14" fmla="*/ 328436 h 3018719"/>
              <a:gd name="connsiteX15" fmla="*/ 10972799 w 12166162"/>
              <a:gd name="connsiteY15" fmla="*/ 1090436 h 3018719"/>
              <a:gd name="connsiteX16" fmla="*/ 9070427 w 12166162"/>
              <a:gd name="connsiteY16" fmla="*/ 1710619 h 3018719"/>
              <a:gd name="connsiteX17" fmla="*/ 7622627 w 12166162"/>
              <a:gd name="connsiteY17" fmla="*/ 1951919 h 3018719"/>
              <a:gd name="connsiteX18" fmla="*/ 7470227 w 12166162"/>
              <a:gd name="connsiteY18" fmla="*/ 1647119 h 3018719"/>
              <a:gd name="connsiteX19" fmla="*/ 7241627 w 12166162"/>
              <a:gd name="connsiteY19" fmla="*/ 1570919 h 3018719"/>
              <a:gd name="connsiteX20" fmla="*/ 6860627 w 12166162"/>
              <a:gd name="connsiteY20" fmla="*/ 1647119 h 3018719"/>
              <a:gd name="connsiteX21" fmla="*/ 6327227 w 12166162"/>
              <a:gd name="connsiteY21" fmla="*/ 1799519 h 3018719"/>
              <a:gd name="connsiteX22" fmla="*/ 6098627 w 12166162"/>
              <a:gd name="connsiteY22" fmla="*/ 2180519 h 3018719"/>
              <a:gd name="connsiteX23" fmla="*/ 5946227 w 12166162"/>
              <a:gd name="connsiteY23" fmla="*/ 2637719 h 3018719"/>
              <a:gd name="connsiteX24" fmla="*/ 5260427 w 12166162"/>
              <a:gd name="connsiteY24" fmla="*/ 2790119 h 3018719"/>
              <a:gd name="connsiteX25" fmla="*/ 4900448 w 12166162"/>
              <a:gd name="connsiteY25" fmla="*/ 2790119 h 3018719"/>
              <a:gd name="connsiteX26" fmla="*/ 4616668 w 12166162"/>
              <a:gd name="connsiteY26" fmla="*/ 2916243 h 3018719"/>
              <a:gd name="connsiteX27" fmla="*/ 4364420 w 12166162"/>
              <a:gd name="connsiteY27" fmla="*/ 2868947 h 3018719"/>
              <a:gd name="connsiteX28" fmla="*/ 4159468 w 12166162"/>
              <a:gd name="connsiteY28" fmla="*/ 2853181 h 3018719"/>
              <a:gd name="connsiteX29" fmla="*/ 3844158 w 12166162"/>
              <a:gd name="connsiteY29" fmla="*/ 2979305 h 3018719"/>
              <a:gd name="connsiteX30" fmla="*/ 3639206 w 12166162"/>
              <a:gd name="connsiteY30" fmla="*/ 2963540 h 3018719"/>
              <a:gd name="connsiteX31" fmla="*/ 3686503 w 12166162"/>
              <a:gd name="connsiteY31" fmla="*/ 2648229 h 3018719"/>
              <a:gd name="connsiteX32" fmla="*/ 3607675 w 12166162"/>
              <a:gd name="connsiteY32" fmla="*/ 2758588 h 3018719"/>
              <a:gd name="connsiteX33" fmla="*/ 3481551 w 12166162"/>
              <a:gd name="connsiteY33" fmla="*/ 2727057 h 3018719"/>
              <a:gd name="connsiteX34" fmla="*/ 3465786 w 12166162"/>
              <a:gd name="connsiteY34" fmla="*/ 2600933 h 3018719"/>
              <a:gd name="connsiteX35" fmla="*/ 3402724 w 12166162"/>
              <a:gd name="connsiteY35" fmla="*/ 2522105 h 3018719"/>
              <a:gd name="connsiteX36" fmla="*/ 3371193 w 12166162"/>
              <a:gd name="connsiteY36" fmla="*/ 2301388 h 3018719"/>
              <a:gd name="connsiteX37" fmla="*/ 2819399 w 12166162"/>
              <a:gd name="connsiteY37" fmla="*/ 2269857 h 3018719"/>
              <a:gd name="connsiteX38" fmla="*/ 2551386 w 12166162"/>
              <a:gd name="connsiteY38" fmla="*/ 2411747 h 3018719"/>
              <a:gd name="connsiteX39" fmla="*/ 2330668 w 12166162"/>
              <a:gd name="connsiteY39" fmla="*/ 2522105 h 3018719"/>
              <a:gd name="connsiteX40" fmla="*/ 2220310 w 12166162"/>
              <a:gd name="connsiteY40" fmla="*/ 2522105 h 3018719"/>
              <a:gd name="connsiteX41" fmla="*/ 2362199 w 12166162"/>
              <a:gd name="connsiteY41" fmla="*/ 2175264 h 3018719"/>
              <a:gd name="connsiteX42" fmla="*/ 2393730 w 12166162"/>
              <a:gd name="connsiteY42" fmla="*/ 1907250 h 3018719"/>
              <a:gd name="connsiteX43" fmla="*/ 2472558 w 12166162"/>
              <a:gd name="connsiteY43" fmla="*/ 1796891 h 3018719"/>
              <a:gd name="connsiteX44" fmla="*/ 2535620 w 12166162"/>
              <a:gd name="connsiteY44" fmla="*/ 1655002 h 3018719"/>
              <a:gd name="connsiteX45" fmla="*/ 2078420 w 12166162"/>
              <a:gd name="connsiteY45" fmla="*/ 1796891 h 3018719"/>
              <a:gd name="connsiteX46" fmla="*/ 1037896 w 12166162"/>
              <a:gd name="connsiteY46" fmla="*/ 2254091 h 3018719"/>
              <a:gd name="connsiteX47" fmla="*/ 486103 w 12166162"/>
              <a:gd name="connsiteY47" fmla="*/ 2317153 h 3018719"/>
              <a:gd name="connsiteX48" fmla="*/ 170793 w 12166162"/>
              <a:gd name="connsiteY48" fmla="*/ 2348685 h 3018719"/>
              <a:gd name="connsiteX49" fmla="*/ 170793 w 12166162"/>
              <a:gd name="connsiteY49" fmla="*/ 2175264 h 3018719"/>
              <a:gd name="connsiteX0" fmla="*/ 170793 w 12166162"/>
              <a:gd name="connsiteY0" fmla="*/ 2175264 h 3018719"/>
              <a:gd name="connsiteX1" fmla="*/ 1195551 w 12166162"/>
              <a:gd name="connsiteY1" fmla="*/ 1844188 h 3018719"/>
              <a:gd name="connsiteX2" fmla="*/ 2504089 w 12166162"/>
              <a:gd name="connsiteY2" fmla="*/ 1308160 h 3018719"/>
              <a:gd name="connsiteX3" fmla="*/ 2882461 w 12166162"/>
              <a:gd name="connsiteY3" fmla="*/ 1213567 h 3018719"/>
              <a:gd name="connsiteX4" fmla="*/ 3197772 w 12166162"/>
              <a:gd name="connsiteY4" fmla="*/ 1260864 h 3018719"/>
              <a:gd name="connsiteX5" fmla="*/ 3245068 w 12166162"/>
              <a:gd name="connsiteY5" fmla="*/ 1481581 h 3018719"/>
              <a:gd name="connsiteX6" fmla="*/ 3339661 w 12166162"/>
              <a:gd name="connsiteY6" fmla="*/ 1355457 h 3018719"/>
              <a:gd name="connsiteX7" fmla="*/ 3607675 w 12166162"/>
              <a:gd name="connsiteY7" fmla="*/ 1087443 h 3018719"/>
              <a:gd name="connsiteX8" fmla="*/ 3859924 w 12166162"/>
              <a:gd name="connsiteY8" fmla="*/ 961319 h 3018719"/>
              <a:gd name="connsiteX9" fmla="*/ 3584027 w 12166162"/>
              <a:gd name="connsiteY9" fmla="*/ 808919 h 3018719"/>
              <a:gd name="connsiteX10" fmla="*/ 3507827 w 12166162"/>
              <a:gd name="connsiteY10" fmla="*/ 656519 h 3018719"/>
              <a:gd name="connsiteX11" fmla="*/ 5260427 w 12166162"/>
              <a:gd name="connsiteY11" fmla="*/ 275519 h 3018719"/>
              <a:gd name="connsiteX12" fmla="*/ 6936827 w 12166162"/>
              <a:gd name="connsiteY12" fmla="*/ 46919 h 3018719"/>
              <a:gd name="connsiteX13" fmla="*/ 7927426 w 12166162"/>
              <a:gd name="connsiteY13" fmla="*/ 46919 h 3018719"/>
              <a:gd name="connsiteX14" fmla="*/ 11658600 w 12166162"/>
              <a:gd name="connsiteY14" fmla="*/ 328436 h 3018719"/>
              <a:gd name="connsiteX15" fmla="*/ 10972799 w 12166162"/>
              <a:gd name="connsiteY15" fmla="*/ 1090436 h 3018719"/>
              <a:gd name="connsiteX16" fmla="*/ 9677399 w 12166162"/>
              <a:gd name="connsiteY16" fmla="*/ 1090436 h 3018719"/>
              <a:gd name="connsiteX17" fmla="*/ 7622627 w 12166162"/>
              <a:gd name="connsiteY17" fmla="*/ 1951919 h 3018719"/>
              <a:gd name="connsiteX18" fmla="*/ 7470227 w 12166162"/>
              <a:gd name="connsiteY18" fmla="*/ 1647119 h 3018719"/>
              <a:gd name="connsiteX19" fmla="*/ 7241627 w 12166162"/>
              <a:gd name="connsiteY19" fmla="*/ 1570919 h 3018719"/>
              <a:gd name="connsiteX20" fmla="*/ 6860627 w 12166162"/>
              <a:gd name="connsiteY20" fmla="*/ 1647119 h 3018719"/>
              <a:gd name="connsiteX21" fmla="*/ 6327227 w 12166162"/>
              <a:gd name="connsiteY21" fmla="*/ 1799519 h 3018719"/>
              <a:gd name="connsiteX22" fmla="*/ 6098627 w 12166162"/>
              <a:gd name="connsiteY22" fmla="*/ 2180519 h 3018719"/>
              <a:gd name="connsiteX23" fmla="*/ 5946227 w 12166162"/>
              <a:gd name="connsiteY23" fmla="*/ 2637719 h 3018719"/>
              <a:gd name="connsiteX24" fmla="*/ 5260427 w 12166162"/>
              <a:gd name="connsiteY24" fmla="*/ 2790119 h 3018719"/>
              <a:gd name="connsiteX25" fmla="*/ 4900448 w 12166162"/>
              <a:gd name="connsiteY25" fmla="*/ 2790119 h 3018719"/>
              <a:gd name="connsiteX26" fmla="*/ 4616668 w 12166162"/>
              <a:gd name="connsiteY26" fmla="*/ 2916243 h 3018719"/>
              <a:gd name="connsiteX27" fmla="*/ 4364420 w 12166162"/>
              <a:gd name="connsiteY27" fmla="*/ 2868947 h 3018719"/>
              <a:gd name="connsiteX28" fmla="*/ 4159468 w 12166162"/>
              <a:gd name="connsiteY28" fmla="*/ 2853181 h 3018719"/>
              <a:gd name="connsiteX29" fmla="*/ 3844158 w 12166162"/>
              <a:gd name="connsiteY29" fmla="*/ 2979305 h 3018719"/>
              <a:gd name="connsiteX30" fmla="*/ 3639206 w 12166162"/>
              <a:gd name="connsiteY30" fmla="*/ 2963540 h 3018719"/>
              <a:gd name="connsiteX31" fmla="*/ 3686503 w 12166162"/>
              <a:gd name="connsiteY31" fmla="*/ 2648229 h 3018719"/>
              <a:gd name="connsiteX32" fmla="*/ 3607675 w 12166162"/>
              <a:gd name="connsiteY32" fmla="*/ 2758588 h 3018719"/>
              <a:gd name="connsiteX33" fmla="*/ 3481551 w 12166162"/>
              <a:gd name="connsiteY33" fmla="*/ 2727057 h 3018719"/>
              <a:gd name="connsiteX34" fmla="*/ 3465786 w 12166162"/>
              <a:gd name="connsiteY34" fmla="*/ 2600933 h 3018719"/>
              <a:gd name="connsiteX35" fmla="*/ 3402724 w 12166162"/>
              <a:gd name="connsiteY35" fmla="*/ 2522105 h 3018719"/>
              <a:gd name="connsiteX36" fmla="*/ 3371193 w 12166162"/>
              <a:gd name="connsiteY36" fmla="*/ 2301388 h 3018719"/>
              <a:gd name="connsiteX37" fmla="*/ 2819399 w 12166162"/>
              <a:gd name="connsiteY37" fmla="*/ 2269857 h 3018719"/>
              <a:gd name="connsiteX38" fmla="*/ 2551386 w 12166162"/>
              <a:gd name="connsiteY38" fmla="*/ 2411747 h 3018719"/>
              <a:gd name="connsiteX39" fmla="*/ 2330668 w 12166162"/>
              <a:gd name="connsiteY39" fmla="*/ 2522105 h 3018719"/>
              <a:gd name="connsiteX40" fmla="*/ 2220310 w 12166162"/>
              <a:gd name="connsiteY40" fmla="*/ 2522105 h 3018719"/>
              <a:gd name="connsiteX41" fmla="*/ 2362199 w 12166162"/>
              <a:gd name="connsiteY41" fmla="*/ 2175264 h 3018719"/>
              <a:gd name="connsiteX42" fmla="*/ 2393730 w 12166162"/>
              <a:gd name="connsiteY42" fmla="*/ 1907250 h 3018719"/>
              <a:gd name="connsiteX43" fmla="*/ 2472558 w 12166162"/>
              <a:gd name="connsiteY43" fmla="*/ 1796891 h 3018719"/>
              <a:gd name="connsiteX44" fmla="*/ 2535620 w 12166162"/>
              <a:gd name="connsiteY44" fmla="*/ 1655002 h 3018719"/>
              <a:gd name="connsiteX45" fmla="*/ 2078420 w 12166162"/>
              <a:gd name="connsiteY45" fmla="*/ 1796891 h 3018719"/>
              <a:gd name="connsiteX46" fmla="*/ 1037896 w 12166162"/>
              <a:gd name="connsiteY46" fmla="*/ 2254091 h 3018719"/>
              <a:gd name="connsiteX47" fmla="*/ 486103 w 12166162"/>
              <a:gd name="connsiteY47" fmla="*/ 2317153 h 3018719"/>
              <a:gd name="connsiteX48" fmla="*/ 170793 w 12166162"/>
              <a:gd name="connsiteY48" fmla="*/ 2348685 h 3018719"/>
              <a:gd name="connsiteX49" fmla="*/ 170793 w 12166162"/>
              <a:gd name="connsiteY49" fmla="*/ 2175264 h 3018719"/>
              <a:gd name="connsiteX0" fmla="*/ 170793 w 12166162"/>
              <a:gd name="connsiteY0" fmla="*/ 2175264 h 3018719"/>
              <a:gd name="connsiteX1" fmla="*/ 1195551 w 12166162"/>
              <a:gd name="connsiteY1" fmla="*/ 1844188 h 3018719"/>
              <a:gd name="connsiteX2" fmla="*/ 2504089 w 12166162"/>
              <a:gd name="connsiteY2" fmla="*/ 1308160 h 3018719"/>
              <a:gd name="connsiteX3" fmla="*/ 2882461 w 12166162"/>
              <a:gd name="connsiteY3" fmla="*/ 1213567 h 3018719"/>
              <a:gd name="connsiteX4" fmla="*/ 3197772 w 12166162"/>
              <a:gd name="connsiteY4" fmla="*/ 1260864 h 3018719"/>
              <a:gd name="connsiteX5" fmla="*/ 3245068 w 12166162"/>
              <a:gd name="connsiteY5" fmla="*/ 1481581 h 3018719"/>
              <a:gd name="connsiteX6" fmla="*/ 3339661 w 12166162"/>
              <a:gd name="connsiteY6" fmla="*/ 1355457 h 3018719"/>
              <a:gd name="connsiteX7" fmla="*/ 3607675 w 12166162"/>
              <a:gd name="connsiteY7" fmla="*/ 1087443 h 3018719"/>
              <a:gd name="connsiteX8" fmla="*/ 3859924 w 12166162"/>
              <a:gd name="connsiteY8" fmla="*/ 961319 h 3018719"/>
              <a:gd name="connsiteX9" fmla="*/ 3584027 w 12166162"/>
              <a:gd name="connsiteY9" fmla="*/ 808919 h 3018719"/>
              <a:gd name="connsiteX10" fmla="*/ 3507827 w 12166162"/>
              <a:gd name="connsiteY10" fmla="*/ 656519 h 3018719"/>
              <a:gd name="connsiteX11" fmla="*/ 5260427 w 12166162"/>
              <a:gd name="connsiteY11" fmla="*/ 275519 h 3018719"/>
              <a:gd name="connsiteX12" fmla="*/ 6936827 w 12166162"/>
              <a:gd name="connsiteY12" fmla="*/ 46919 h 3018719"/>
              <a:gd name="connsiteX13" fmla="*/ 7927426 w 12166162"/>
              <a:gd name="connsiteY13" fmla="*/ 46919 h 3018719"/>
              <a:gd name="connsiteX14" fmla="*/ 11658600 w 12166162"/>
              <a:gd name="connsiteY14" fmla="*/ 328436 h 3018719"/>
              <a:gd name="connsiteX15" fmla="*/ 10972799 w 12166162"/>
              <a:gd name="connsiteY15" fmla="*/ 1090436 h 3018719"/>
              <a:gd name="connsiteX16" fmla="*/ 9601199 w 12166162"/>
              <a:gd name="connsiteY16" fmla="*/ 938036 h 3018719"/>
              <a:gd name="connsiteX17" fmla="*/ 7622627 w 12166162"/>
              <a:gd name="connsiteY17" fmla="*/ 1951919 h 3018719"/>
              <a:gd name="connsiteX18" fmla="*/ 7470227 w 12166162"/>
              <a:gd name="connsiteY18" fmla="*/ 1647119 h 3018719"/>
              <a:gd name="connsiteX19" fmla="*/ 7241627 w 12166162"/>
              <a:gd name="connsiteY19" fmla="*/ 1570919 h 3018719"/>
              <a:gd name="connsiteX20" fmla="*/ 6860627 w 12166162"/>
              <a:gd name="connsiteY20" fmla="*/ 1647119 h 3018719"/>
              <a:gd name="connsiteX21" fmla="*/ 6327227 w 12166162"/>
              <a:gd name="connsiteY21" fmla="*/ 1799519 h 3018719"/>
              <a:gd name="connsiteX22" fmla="*/ 6098627 w 12166162"/>
              <a:gd name="connsiteY22" fmla="*/ 2180519 h 3018719"/>
              <a:gd name="connsiteX23" fmla="*/ 5946227 w 12166162"/>
              <a:gd name="connsiteY23" fmla="*/ 2637719 h 3018719"/>
              <a:gd name="connsiteX24" fmla="*/ 5260427 w 12166162"/>
              <a:gd name="connsiteY24" fmla="*/ 2790119 h 3018719"/>
              <a:gd name="connsiteX25" fmla="*/ 4900448 w 12166162"/>
              <a:gd name="connsiteY25" fmla="*/ 2790119 h 3018719"/>
              <a:gd name="connsiteX26" fmla="*/ 4616668 w 12166162"/>
              <a:gd name="connsiteY26" fmla="*/ 2916243 h 3018719"/>
              <a:gd name="connsiteX27" fmla="*/ 4364420 w 12166162"/>
              <a:gd name="connsiteY27" fmla="*/ 2868947 h 3018719"/>
              <a:gd name="connsiteX28" fmla="*/ 4159468 w 12166162"/>
              <a:gd name="connsiteY28" fmla="*/ 2853181 h 3018719"/>
              <a:gd name="connsiteX29" fmla="*/ 3844158 w 12166162"/>
              <a:gd name="connsiteY29" fmla="*/ 2979305 h 3018719"/>
              <a:gd name="connsiteX30" fmla="*/ 3639206 w 12166162"/>
              <a:gd name="connsiteY30" fmla="*/ 2963540 h 3018719"/>
              <a:gd name="connsiteX31" fmla="*/ 3686503 w 12166162"/>
              <a:gd name="connsiteY31" fmla="*/ 2648229 h 3018719"/>
              <a:gd name="connsiteX32" fmla="*/ 3607675 w 12166162"/>
              <a:gd name="connsiteY32" fmla="*/ 2758588 h 3018719"/>
              <a:gd name="connsiteX33" fmla="*/ 3481551 w 12166162"/>
              <a:gd name="connsiteY33" fmla="*/ 2727057 h 3018719"/>
              <a:gd name="connsiteX34" fmla="*/ 3465786 w 12166162"/>
              <a:gd name="connsiteY34" fmla="*/ 2600933 h 3018719"/>
              <a:gd name="connsiteX35" fmla="*/ 3402724 w 12166162"/>
              <a:gd name="connsiteY35" fmla="*/ 2522105 h 3018719"/>
              <a:gd name="connsiteX36" fmla="*/ 3371193 w 12166162"/>
              <a:gd name="connsiteY36" fmla="*/ 2301388 h 3018719"/>
              <a:gd name="connsiteX37" fmla="*/ 2819399 w 12166162"/>
              <a:gd name="connsiteY37" fmla="*/ 2269857 h 3018719"/>
              <a:gd name="connsiteX38" fmla="*/ 2551386 w 12166162"/>
              <a:gd name="connsiteY38" fmla="*/ 2411747 h 3018719"/>
              <a:gd name="connsiteX39" fmla="*/ 2330668 w 12166162"/>
              <a:gd name="connsiteY39" fmla="*/ 2522105 h 3018719"/>
              <a:gd name="connsiteX40" fmla="*/ 2220310 w 12166162"/>
              <a:gd name="connsiteY40" fmla="*/ 2522105 h 3018719"/>
              <a:gd name="connsiteX41" fmla="*/ 2362199 w 12166162"/>
              <a:gd name="connsiteY41" fmla="*/ 2175264 h 3018719"/>
              <a:gd name="connsiteX42" fmla="*/ 2393730 w 12166162"/>
              <a:gd name="connsiteY42" fmla="*/ 1907250 h 3018719"/>
              <a:gd name="connsiteX43" fmla="*/ 2472558 w 12166162"/>
              <a:gd name="connsiteY43" fmla="*/ 1796891 h 3018719"/>
              <a:gd name="connsiteX44" fmla="*/ 2535620 w 12166162"/>
              <a:gd name="connsiteY44" fmla="*/ 1655002 h 3018719"/>
              <a:gd name="connsiteX45" fmla="*/ 2078420 w 12166162"/>
              <a:gd name="connsiteY45" fmla="*/ 1796891 h 3018719"/>
              <a:gd name="connsiteX46" fmla="*/ 1037896 w 12166162"/>
              <a:gd name="connsiteY46" fmla="*/ 2254091 h 3018719"/>
              <a:gd name="connsiteX47" fmla="*/ 486103 w 12166162"/>
              <a:gd name="connsiteY47" fmla="*/ 2317153 h 3018719"/>
              <a:gd name="connsiteX48" fmla="*/ 170793 w 12166162"/>
              <a:gd name="connsiteY48" fmla="*/ 2348685 h 3018719"/>
              <a:gd name="connsiteX49" fmla="*/ 170793 w 12166162"/>
              <a:gd name="connsiteY49" fmla="*/ 2175264 h 3018719"/>
              <a:gd name="connsiteX0" fmla="*/ 170793 w 12166162"/>
              <a:gd name="connsiteY0" fmla="*/ 2175264 h 3018719"/>
              <a:gd name="connsiteX1" fmla="*/ 1195551 w 12166162"/>
              <a:gd name="connsiteY1" fmla="*/ 1844188 h 3018719"/>
              <a:gd name="connsiteX2" fmla="*/ 2504089 w 12166162"/>
              <a:gd name="connsiteY2" fmla="*/ 1308160 h 3018719"/>
              <a:gd name="connsiteX3" fmla="*/ 2882461 w 12166162"/>
              <a:gd name="connsiteY3" fmla="*/ 1213567 h 3018719"/>
              <a:gd name="connsiteX4" fmla="*/ 3197772 w 12166162"/>
              <a:gd name="connsiteY4" fmla="*/ 1260864 h 3018719"/>
              <a:gd name="connsiteX5" fmla="*/ 3245068 w 12166162"/>
              <a:gd name="connsiteY5" fmla="*/ 1481581 h 3018719"/>
              <a:gd name="connsiteX6" fmla="*/ 3339661 w 12166162"/>
              <a:gd name="connsiteY6" fmla="*/ 1355457 h 3018719"/>
              <a:gd name="connsiteX7" fmla="*/ 3607675 w 12166162"/>
              <a:gd name="connsiteY7" fmla="*/ 1087443 h 3018719"/>
              <a:gd name="connsiteX8" fmla="*/ 3859924 w 12166162"/>
              <a:gd name="connsiteY8" fmla="*/ 961319 h 3018719"/>
              <a:gd name="connsiteX9" fmla="*/ 3584027 w 12166162"/>
              <a:gd name="connsiteY9" fmla="*/ 808919 h 3018719"/>
              <a:gd name="connsiteX10" fmla="*/ 3507827 w 12166162"/>
              <a:gd name="connsiteY10" fmla="*/ 656519 h 3018719"/>
              <a:gd name="connsiteX11" fmla="*/ 5260427 w 12166162"/>
              <a:gd name="connsiteY11" fmla="*/ 275519 h 3018719"/>
              <a:gd name="connsiteX12" fmla="*/ 6936827 w 12166162"/>
              <a:gd name="connsiteY12" fmla="*/ 46919 h 3018719"/>
              <a:gd name="connsiteX13" fmla="*/ 7927426 w 12166162"/>
              <a:gd name="connsiteY13" fmla="*/ 46919 h 3018719"/>
              <a:gd name="connsiteX14" fmla="*/ 11658600 w 12166162"/>
              <a:gd name="connsiteY14" fmla="*/ 328436 h 3018719"/>
              <a:gd name="connsiteX15" fmla="*/ 10972799 w 12166162"/>
              <a:gd name="connsiteY15" fmla="*/ 1090436 h 3018719"/>
              <a:gd name="connsiteX16" fmla="*/ 9601199 w 12166162"/>
              <a:gd name="connsiteY16" fmla="*/ 938036 h 3018719"/>
              <a:gd name="connsiteX17" fmla="*/ 8633790 w 12166162"/>
              <a:gd name="connsiteY17" fmla="*/ 1451558 h 3018719"/>
              <a:gd name="connsiteX18" fmla="*/ 7622627 w 12166162"/>
              <a:gd name="connsiteY18" fmla="*/ 1951919 h 3018719"/>
              <a:gd name="connsiteX19" fmla="*/ 7470227 w 12166162"/>
              <a:gd name="connsiteY19" fmla="*/ 1647119 h 3018719"/>
              <a:gd name="connsiteX20" fmla="*/ 7241627 w 12166162"/>
              <a:gd name="connsiteY20" fmla="*/ 1570919 h 3018719"/>
              <a:gd name="connsiteX21" fmla="*/ 6860627 w 12166162"/>
              <a:gd name="connsiteY21" fmla="*/ 1647119 h 3018719"/>
              <a:gd name="connsiteX22" fmla="*/ 6327227 w 12166162"/>
              <a:gd name="connsiteY22" fmla="*/ 1799519 h 3018719"/>
              <a:gd name="connsiteX23" fmla="*/ 6098627 w 12166162"/>
              <a:gd name="connsiteY23" fmla="*/ 2180519 h 3018719"/>
              <a:gd name="connsiteX24" fmla="*/ 5946227 w 12166162"/>
              <a:gd name="connsiteY24" fmla="*/ 2637719 h 3018719"/>
              <a:gd name="connsiteX25" fmla="*/ 5260427 w 12166162"/>
              <a:gd name="connsiteY25" fmla="*/ 2790119 h 3018719"/>
              <a:gd name="connsiteX26" fmla="*/ 4900448 w 12166162"/>
              <a:gd name="connsiteY26" fmla="*/ 2790119 h 3018719"/>
              <a:gd name="connsiteX27" fmla="*/ 4616668 w 12166162"/>
              <a:gd name="connsiteY27" fmla="*/ 2916243 h 3018719"/>
              <a:gd name="connsiteX28" fmla="*/ 4364420 w 12166162"/>
              <a:gd name="connsiteY28" fmla="*/ 2868947 h 3018719"/>
              <a:gd name="connsiteX29" fmla="*/ 4159468 w 12166162"/>
              <a:gd name="connsiteY29" fmla="*/ 2853181 h 3018719"/>
              <a:gd name="connsiteX30" fmla="*/ 3844158 w 12166162"/>
              <a:gd name="connsiteY30" fmla="*/ 2979305 h 3018719"/>
              <a:gd name="connsiteX31" fmla="*/ 3639206 w 12166162"/>
              <a:gd name="connsiteY31" fmla="*/ 2963540 h 3018719"/>
              <a:gd name="connsiteX32" fmla="*/ 3686503 w 12166162"/>
              <a:gd name="connsiteY32" fmla="*/ 2648229 h 3018719"/>
              <a:gd name="connsiteX33" fmla="*/ 3607675 w 12166162"/>
              <a:gd name="connsiteY33" fmla="*/ 2758588 h 3018719"/>
              <a:gd name="connsiteX34" fmla="*/ 3481551 w 12166162"/>
              <a:gd name="connsiteY34" fmla="*/ 2727057 h 3018719"/>
              <a:gd name="connsiteX35" fmla="*/ 3465786 w 12166162"/>
              <a:gd name="connsiteY35" fmla="*/ 2600933 h 3018719"/>
              <a:gd name="connsiteX36" fmla="*/ 3402724 w 12166162"/>
              <a:gd name="connsiteY36" fmla="*/ 2522105 h 3018719"/>
              <a:gd name="connsiteX37" fmla="*/ 3371193 w 12166162"/>
              <a:gd name="connsiteY37" fmla="*/ 2301388 h 3018719"/>
              <a:gd name="connsiteX38" fmla="*/ 2819399 w 12166162"/>
              <a:gd name="connsiteY38" fmla="*/ 2269857 h 3018719"/>
              <a:gd name="connsiteX39" fmla="*/ 2551386 w 12166162"/>
              <a:gd name="connsiteY39" fmla="*/ 2411747 h 3018719"/>
              <a:gd name="connsiteX40" fmla="*/ 2330668 w 12166162"/>
              <a:gd name="connsiteY40" fmla="*/ 2522105 h 3018719"/>
              <a:gd name="connsiteX41" fmla="*/ 2220310 w 12166162"/>
              <a:gd name="connsiteY41" fmla="*/ 2522105 h 3018719"/>
              <a:gd name="connsiteX42" fmla="*/ 2362199 w 12166162"/>
              <a:gd name="connsiteY42" fmla="*/ 2175264 h 3018719"/>
              <a:gd name="connsiteX43" fmla="*/ 2393730 w 12166162"/>
              <a:gd name="connsiteY43" fmla="*/ 1907250 h 3018719"/>
              <a:gd name="connsiteX44" fmla="*/ 2472558 w 12166162"/>
              <a:gd name="connsiteY44" fmla="*/ 1796891 h 3018719"/>
              <a:gd name="connsiteX45" fmla="*/ 2535620 w 12166162"/>
              <a:gd name="connsiteY45" fmla="*/ 1655002 h 3018719"/>
              <a:gd name="connsiteX46" fmla="*/ 2078420 w 12166162"/>
              <a:gd name="connsiteY46" fmla="*/ 1796891 h 3018719"/>
              <a:gd name="connsiteX47" fmla="*/ 1037896 w 12166162"/>
              <a:gd name="connsiteY47" fmla="*/ 2254091 h 3018719"/>
              <a:gd name="connsiteX48" fmla="*/ 486103 w 12166162"/>
              <a:gd name="connsiteY48" fmla="*/ 2317153 h 3018719"/>
              <a:gd name="connsiteX49" fmla="*/ 170793 w 12166162"/>
              <a:gd name="connsiteY49" fmla="*/ 2348685 h 3018719"/>
              <a:gd name="connsiteX50" fmla="*/ 170793 w 12166162"/>
              <a:gd name="connsiteY50" fmla="*/ 2175264 h 3018719"/>
              <a:gd name="connsiteX0" fmla="*/ 170793 w 12166162"/>
              <a:gd name="connsiteY0" fmla="*/ 2175264 h 3018719"/>
              <a:gd name="connsiteX1" fmla="*/ 1195551 w 12166162"/>
              <a:gd name="connsiteY1" fmla="*/ 1844188 h 3018719"/>
              <a:gd name="connsiteX2" fmla="*/ 2504089 w 12166162"/>
              <a:gd name="connsiteY2" fmla="*/ 1308160 h 3018719"/>
              <a:gd name="connsiteX3" fmla="*/ 2882461 w 12166162"/>
              <a:gd name="connsiteY3" fmla="*/ 1213567 h 3018719"/>
              <a:gd name="connsiteX4" fmla="*/ 3197772 w 12166162"/>
              <a:gd name="connsiteY4" fmla="*/ 1260864 h 3018719"/>
              <a:gd name="connsiteX5" fmla="*/ 3245068 w 12166162"/>
              <a:gd name="connsiteY5" fmla="*/ 1481581 h 3018719"/>
              <a:gd name="connsiteX6" fmla="*/ 3339661 w 12166162"/>
              <a:gd name="connsiteY6" fmla="*/ 1355457 h 3018719"/>
              <a:gd name="connsiteX7" fmla="*/ 3607675 w 12166162"/>
              <a:gd name="connsiteY7" fmla="*/ 1087443 h 3018719"/>
              <a:gd name="connsiteX8" fmla="*/ 3859924 w 12166162"/>
              <a:gd name="connsiteY8" fmla="*/ 961319 h 3018719"/>
              <a:gd name="connsiteX9" fmla="*/ 3584027 w 12166162"/>
              <a:gd name="connsiteY9" fmla="*/ 808919 h 3018719"/>
              <a:gd name="connsiteX10" fmla="*/ 3507827 w 12166162"/>
              <a:gd name="connsiteY10" fmla="*/ 656519 h 3018719"/>
              <a:gd name="connsiteX11" fmla="*/ 5260427 w 12166162"/>
              <a:gd name="connsiteY11" fmla="*/ 275519 h 3018719"/>
              <a:gd name="connsiteX12" fmla="*/ 6936827 w 12166162"/>
              <a:gd name="connsiteY12" fmla="*/ 46919 h 3018719"/>
              <a:gd name="connsiteX13" fmla="*/ 7927426 w 12166162"/>
              <a:gd name="connsiteY13" fmla="*/ 46919 h 3018719"/>
              <a:gd name="connsiteX14" fmla="*/ 11658600 w 12166162"/>
              <a:gd name="connsiteY14" fmla="*/ 328436 h 3018719"/>
              <a:gd name="connsiteX15" fmla="*/ 10972799 w 12166162"/>
              <a:gd name="connsiteY15" fmla="*/ 1090436 h 3018719"/>
              <a:gd name="connsiteX16" fmla="*/ 9601199 w 12166162"/>
              <a:gd name="connsiteY16" fmla="*/ 938036 h 3018719"/>
              <a:gd name="connsiteX17" fmla="*/ 9143999 w 12166162"/>
              <a:gd name="connsiteY17" fmla="*/ 1471436 h 3018719"/>
              <a:gd name="connsiteX18" fmla="*/ 7622627 w 12166162"/>
              <a:gd name="connsiteY18" fmla="*/ 1951919 h 3018719"/>
              <a:gd name="connsiteX19" fmla="*/ 7470227 w 12166162"/>
              <a:gd name="connsiteY19" fmla="*/ 1647119 h 3018719"/>
              <a:gd name="connsiteX20" fmla="*/ 7241627 w 12166162"/>
              <a:gd name="connsiteY20" fmla="*/ 1570919 h 3018719"/>
              <a:gd name="connsiteX21" fmla="*/ 6860627 w 12166162"/>
              <a:gd name="connsiteY21" fmla="*/ 1647119 h 3018719"/>
              <a:gd name="connsiteX22" fmla="*/ 6327227 w 12166162"/>
              <a:gd name="connsiteY22" fmla="*/ 1799519 h 3018719"/>
              <a:gd name="connsiteX23" fmla="*/ 6098627 w 12166162"/>
              <a:gd name="connsiteY23" fmla="*/ 2180519 h 3018719"/>
              <a:gd name="connsiteX24" fmla="*/ 5946227 w 12166162"/>
              <a:gd name="connsiteY24" fmla="*/ 2637719 h 3018719"/>
              <a:gd name="connsiteX25" fmla="*/ 5260427 w 12166162"/>
              <a:gd name="connsiteY25" fmla="*/ 2790119 h 3018719"/>
              <a:gd name="connsiteX26" fmla="*/ 4900448 w 12166162"/>
              <a:gd name="connsiteY26" fmla="*/ 2790119 h 3018719"/>
              <a:gd name="connsiteX27" fmla="*/ 4616668 w 12166162"/>
              <a:gd name="connsiteY27" fmla="*/ 2916243 h 3018719"/>
              <a:gd name="connsiteX28" fmla="*/ 4364420 w 12166162"/>
              <a:gd name="connsiteY28" fmla="*/ 2868947 h 3018719"/>
              <a:gd name="connsiteX29" fmla="*/ 4159468 w 12166162"/>
              <a:gd name="connsiteY29" fmla="*/ 2853181 h 3018719"/>
              <a:gd name="connsiteX30" fmla="*/ 3844158 w 12166162"/>
              <a:gd name="connsiteY30" fmla="*/ 2979305 h 3018719"/>
              <a:gd name="connsiteX31" fmla="*/ 3639206 w 12166162"/>
              <a:gd name="connsiteY31" fmla="*/ 2963540 h 3018719"/>
              <a:gd name="connsiteX32" fmla="*/ 3686503 w 12166162"/>
              <a:gd name="connsiteY32" fmla="*/ 2648229 h 3018719"/>
              <a:gd name="connsiteX33" fmla="*/ 3607675 w 12166162"/>
              <a:gd name="connsiteY33" fmla="*/ 2758588 h 3018719"/>
              <a:gd name="connsiteX34" fmla="*/ 3481551 w 12166162"/>
              <a:gd name="connsiteY34" fmla="*/ 2727057 h 3018719"/>
              <a:gd name="connsiteX35" fmla="*/ 3465786 w 12166162"/>
              <a:gd name="connsiteY35" fmla="*/ 2600933 h 3018719"/>
              <a:gd name="connsiteX36" fmla="*/ 3402724 w 12166162"/>
              <a:gd name="connsiteY36" fmla="*/ 2522105 h 3018719"/>
              <a:gd name="connsiteX37" fmla="*/ 3371193 w 12166162"/>
              <a:gd name="connsiteY37" fmla="*/ 2301388 h 3018719"/>
              <a:gd name="connsiteX38" fmla="*/ 2819399 w 12166162"/>
              <a:gd name="connsiteY38" fmla="*/ 2269857 h 3018719"/>
              <a:gd name="connsiteX39" fmla="*/ 2551386 w 12166162"/>
              <a:gd name="connsiteY39" fmla="*/ 2411747 h 3018719"/>
              <a:gd name="connsiteX40" fmla="*/ 2330668 w 12166162"/>
              <a:gd name="connsiteY40" fmla="*/ 2522105 h 3018719"/>
              <a:gd name="connsiteX41" fmla="*/ 2220310 w 12166162"/>
              <a:gd name="connsiteY41" fmla="*/ 2522105 h 3018719"/>
              <a:gd name="connsiteX42" fmla="*/ 2362199 w 12166162"/>
              <a:gd name="connsiteY42" fmla="*/ 2175264 h 3018719"/>
              <a:gd name="connsiteX43" fmla="*/ 2393730 w 12166162"/>
              <a:gd name="connsiteY43" fmla="*/ 1907250 h 3018719"/>
              <a:gd name="connsiteX44" fmla="*/ 2472558 w 12166162"/>
              <a:gd name="connsiteY44" fmla="*/ 1796891 h 3018719"/>
              <a:gd name="connsiteX45" fmla="*/ 2535620 w 12166162"/>
              <a:gd name="connsiteY45" fmla="*/ 1655002 h 3018719"/>
              <a:gd name="connsiteX46" fmla="*/ 2078420 w 12166162"/>
              <a:gd name="connsiteY46" fmla="*/ 1796891 h 3018719"/>
              <a:gd name="connsiteX47" fmla="*/ 1037896 w 12166162"/>
              <a:gd name="connsiteY47" fmla="*/ 2254091 h 3018719"/>
              <a:gd name="connsiteX48" fmla="*/ 486103 w 12166162"/>
              <a:gd name="connsiteY48" fmla="*/ 2317153 h 3018719"/>
              <a:gd name="connsiteX49" fmla="*/ 170793 w 12166162"/>
              <a:gd name="connsiteY49" fmla="*/ 2348685 h 3018719"/>
              <a:gd name="connsiteX50" fmla="*/ 170793 w 12166162"/>
              <a:gd name="connsiteY50" fmla="*/ 2175264 h 3018719"/>
              <a:gd name="connsiteX0" fmla="*/ 170793 w 12166162"/>
              <a:gd name="connsiteY0" fmla="*/ 2175264 h 3018719"/>
              <a:gd name="connsiteX1" fmla="*/ 1195551 w 12166162"/>
              <a:gd name="connsiteY1" fmla="*/ 1844188 h 3018719"/>
              <a:gd name="connsiteX2" fmla="*/ 2504089 w 12166162"/>
              <a:gd name="connsiteY2" fmla="*/ 1308160 h 3018719"/>
              <a:gd name="connsiteX3" fmla="*/ 2882461 w 12166162"/>
              <a:gd name="connsiteY3" fmla="*/ 1213567 h 3018719"/>
              <a:gd name="connsiteX4" fmla="*/ 3197772 w 12166162"/>
              <a:gd name="connsiteY4" fmla="*/ 1260864 h 3018719"/>
              <a:gd name="connsiteX5" fmla="*/ 3245068 w 12166162"/>
              <a:gd name="connsiteY5" fmla="*/ 1481581 h 3018719"/>
              <a:gd name="connsiteX6" fmla="*/ 3339661 w 12166162"/>
              <a:gd name="connsiteY6" fmla="*/ 1355457 h 3018719"/>
              <a:gd name="connsiteX7" fmla="*/ 3607675 w 12166162"/>
              <a:gd name="connsiteY7" fmla="*/ 1087443 h 3018719"/>
              <a:gd name="connsiteX8" fmla="*/ 3859924 w 12166162"/>
              <a:gd name="connsiteY8" fmla="*/ 961319 h 3018719"/>
              <a:gd name="connsiteX9" fmla="*/ 3584027 w 12166162"/>
              <a:gd name="connsiteY9" fmla="*/ 808919 h 3018719"/>
              <a:gd name="connsiteX10" fmla="*/ 3507827 w 12166162"/>
              <a:gd name="connsiteY10" fmla="*/ 656519 h 3018719"/>
              <a:gd name="connsiteX11" fmla="*/ 5260427 w 12166162"/>
              <a:gd name="connsiteY11" fmla="*/ 275519 h 3018719"/>
              <a:gd name="connsiteX12" fmla="*/ 6936827 w 12166162"/>
              <a:gd name="connsiteY12" fmla="*/ 46919 h 3018719"/>
              <a:gd name="connsiteX13" fmla="*/ 7927426 w 12166162"/>
              <a:gd name="connsiteY13" fmla="*/ 46919 h 3018719"/>
              <a:gd name="connsiteX14" fmla="*/ 11658600 w 12166162"/>
              <a:gd name="connsiteY14" fmla="*/ 328436 h 3018719"/>
              <a:gd name="connsiteX15" fmla="*/ 10972799 w 12166162"/>
              <a:gd name="connsiteY15" fmla="*/ 1090436 h 3018719"/>
              <a:gd name="connsiteX16" fmla="*/ 9601199 w 12166162"/>
              <a:gd name="connsiteY16" fmla="*/ 938036 h 3018719"/>
              <a:gd name="connsiteX17" fmla="*/ 9143999 w 12166162"/>
              <a:gd name="connsiteY17" fmla="*/ 1471436 h 3018719"/>
              <a:gd name="connsiteX18" fmla="*/ 8315738 w 12166162"/>
              <a:gd name="connsiteY18" fmla="*/ 1729853 h 3018719"/>
              <a:gd name="connsiteX19" fmla="*/ 7622627 w 12166162"/>
              <a:gd name="connsiteY19" fmla="*/ 1951919 h 3018719"/>
              <a:gd name="connsiteX20" fmla="*/ 7470227 w 12166162"/>
              <a:gd name="connsiteY20" fmla="*/ 1647119 h 3018719"/>
              <a:gd name="connsiteX21" fmla="*/ 7241627 w 12166162"/>
              <a:gd name="connsiteY21" fmla="*/ 1570919 h 3018719"/>
              <a:gd name="connsiteX22" fmla="*/ 6860627 w 12166162"/>
              <a:gd name="connsiteY22" fmla="*/ 1647119 h 3018719"/>
              <a:gd name="connsiteX23" fmla="*/ 6327227 w 12166162"/>
              <a:gd name="connsiteY23" fmla="*/ 1799519 h 3018719"/>
              <a:gd name="connsiteX24" fmla="*/ 6098627 w 12166162"/>
              <a:gd name="connsiteY24" fmla="*/ 2180519 h 3018719"/>
              <a:gd name="connsiteX25" fmla="*/ 5946227 w 12166162"/>
              <a:gd name="connsiteY25" fmla="*/ 2637719 h 3018719"/>
              <a:gd name="connsiteX26" fmla="*/ 5260427 w 12166162"/>
              <a:gd name="connsiteY26" fmla="*/ 2790119 h 3018719"/>
              <a:gd name="connsiteX27" fmla="*/ 4900448 w 12166162"/>
              <a:gd name="connsiteY27" fmla="*/ 2790119 h 3018719"/>
              <a:gd name="connsiteX28" fmla="*/ 4616668 w 12166162"/>
              <a:gd name="connsiteY28" fmla="*/ 2916243 h 3018719"/>
              <a:gd name="connsiteX29" fmla="*/ 4364420 w 12166162"/>
              <a:gd name="connsiteY29" fmla="*/ 2868947 h 3018719"/>
              <a:gd name="connsiteX30" fmla="*/ 4159468 w 12166162"/>
              <a:gd name="connsiteY30" fmla="*/ 2853181 h 3018719"/>
              <a:gd name="connsiteX31" fmla="*/ 3844158 w 12166162"/>
              <a:gd name="connsiteY31" fmla="*/ 2979305 h 3018719"/>
              <a:gd name="connsiteX32" fmla="*/ 3639206 w 12166162"/>
              <a:gd name="connsiteY32" fmla="*/ 2963540 h 3018719"/>
              <a:gd name="connsiteX33" fmla="*/ 3686503 w 12166162"/>
              <a:gd name="connsiteY33" fmla="*/ 2648229 h 3018719"/>
              <a:gd name="connsiteX34" fmla="*/ 3607675 w 12166162"/>
              <a:gd name="connsiteY34" fmla="*/ 2758588 h 3018719"/>
              <a:gd name="connsiteX35" fmla="*/ 3481551 w 12166162"/>
              <a:gd name="connsiteY35" fmla="*/ 2727057 h 3018719"/>
              <a:gd name="connsiteX36" fmla="*/ 3465786 w 12166162"/>
              <a:gd name="connsiteY36" fmla="*/ 2600933 h 3018719"/>
              <a:gd name="connsiteX37" fmla="*/ 3402724 w 12166162"/>
              <a:gd name="connsiteY37" fmla="*/ 2522105 h 3018719"/>
              <a:gd name="connsiteX38" fmla="*/ 3371193 w 12166162"/>
              <a:gd name="connsiteY38" fmla="*/ 2301388 h 3018719"/>
              <a:gd name="connsiteX39" fmla="*/ 2819399 w 12166162"/>
              <a:gd name="connsiteY39" fmla="*/ 2269857 h 3018719"/>
              <a:gd name="connsiteX40" fmla="*/ 2551386 w 12166162"/>
              <a:gd name="connsiteY40" fmla="*/ 2411747 h 3018719"/>
              <a:gd name="connsiteX41" fmla="*/ 2330668 w 12166162"/>
              <a:gd name="connsiteY41" fmla="*/ 2522105 h 3018719"/>
              <a:gd name="connsiteX42" fmla="*/ 2220310 w 12166162"/>
              <a:gd name="connsiteY42" fmla="*/ 2522105 h 3018719"/>
              <a:gd name="connsiteX43" fmla="*/ 2362199 w 12166162"/>
              <a:gd name="connsiteY43" fmla="*/ 2175264 h 3018719"/>
              <a:gd name="connsiteX44" fmla="*/ 2393730 w 12166162"/>
              <a:gd name="connsiteY44" fmla="*/ 1907250 h 3018719"/>
              <a:gd name="connsiteX45" fmla="*/ 2472558 w 12166162"/>
              <a:gd name="connsiteY45" fmla="*/ 1796891 h 3018719"/>
              <a:gd name="connsiteX46" fmla="*/ 2535620 w 12166162"/>
              <a:gd name="connsiteY46" fmla="*/ 1655002 h 3018719"/>
              <a:gd name="connsiteX47" fmla="*/ 2078420 w 12166162"/>
              <a:gd name="connsiteY47" fmla="*/ 1796891 h 3018719"/>
              <a:gd name="connsiteX48" fmla="*/ 1037896 w 12166162"/>
              <a:gd name="connsiteY48" fmla="*/ 2254091 h 3018719"/>
              <a:gd name="connsiteX49" fmla="*/ 486103 w 12166162"/>
              <a:gd name="connsiteY49" fmla="*/ 2317153 h 3018719"/>
              <a:gd name="connsiteX50" fmla="*/ 170793 w 12166162"/>
              <a:gd name="connsiteY50" fmla="*/ 2348685 h 3018719"/>
              <a:gd name="connsiteX51" fmla="*/ 170793 w 12166162"/>
              <a:gd name="connsiteY51" fmla="*/ 2175264 h 3018719"/>
              <a:gd name="connsiteX0" fmla="*/ 170793 w 12166162"/>
              <a:gd name="connsiteY0" fmla="*/ 2175264 h 3018719"/>
              <a:gd name="connsiteX1" fmla="*/ 1195551 w 12166162"/>
              <a:gd name="connsiteY1" fmla="*/ 1844188 h 3018719"/>
              <a:gd name="connsiteX2" fmla="*/ 2504089 w 12166162"/>
              <a:gd name="connsiteY2" fmla="*/ 1308160 h 3018719"/>
              <a:gd name="connsiteX3" fmla="*/ 2882461 w 12166162"/>
              <a:gd name="connsiteY3" fmla="*/ 1213567 h 3018719"/>
              <a:gd name="connsiteX4" fmla="*/ 3197772 w 12166162"/>
              <a:gd name="connsiteY4" fmla="*/ 1260864 h 3018719"/>
              <a:gd name="connsiteX5" fmla="*/ 3245068 w 12166162"/>
              <a:gd name="connsiteY5" fmla="*/ 1481581 h 3018719"/>
              <a:gd name="connsiteX6" fmla="*/ 3339661 w 12166162"/>
              <a:gd name="connsiteY6" fmla="*/ 1355457 h 3018719"/>
              <a:gd name="connsiteX7" fmla="*/ 3607675 w 12166162"/>
              <a:gd name="connsiteY7" fmla="*/ 1087443 h 3018719"/>
              <a:gd name="connsiteX8" fmla="*/ 3859924 w 12166162"/>
              <a:gd name="connsiteY8" fmla="*/ 961319 h 3018719"/>
              <a:gd name="connsiteX9" fmla="*/ 3584027 w 12166162"/>
              <a:gd name="connsiteY9" fmla="*/ 808919 h 3018719"/>
              <a:gd name="connsiteX10" fmla="*/ 3507827 w 12166162"/>
              <a:gd name="connsiteY10" fmla="*/ 656519 h 3018719"/>
              <a:gd name="connsiteX11" fmla="*/ 5260427 w 12166162"/>
              <a:gd name="connsiteY11" fmla="*/ 275519 h 3018719"/>
              <a:gd name="connsiteX12" fmla="*/ 6936827 w 12166162"/>
              <a:gd name="connsiteY12" fmla="*/ 46919 h 3018719"/>
              <a:gd name="connsiteX13" fmla="*/ 7927426 w 12166162"/>
              <a:gd name="connsiteY13" fmla="*/ 46919 h 3018719"/>
              <a:gd name="connsiteX14" fmla="*/ 11658600 w 12166162"/>
              <a:gd name="connsiteY14" fmla="*/ 328436 h 3018719"/>
              <a:gd name="connsiteX15" fmla="*/ 10972799 w 12166162"/>
              <a:gd name="connsiteY15" fmla="*/ 1090436 h 3018719"/>
              <a:gd name="connsiteX16" fmla="*/ 9601199 w 12166162"/>
              <a:gd name="connsiteY16" fmla="*/ 938036 h 3018719"/>
              <a:gd name="connsiteX17" fmla="*/ 9143999 w 12166162"/>
              <a:gd name="connsiteY17" fmla="*/ 1471436 h 3018719"/>
              <a:gd name="connsiteX18" fmla="*/ 8839199 w 12166162"/>
              <a:gd name="connsiteY18" fmla="*/ 1852436 h 3018719"/>
              <a:gd name="connsiteX19" fmla="*/ 7622627 w 12166162"/>
              <a:gd name="connsiteY19" fmla="*/ 1951919 h 3018719"/>
              <a:gd name="connsiteX20" fmla="*/ 7470227 w 12166162"/>
              <a:gd name="connsiteY20" fmla="*/ 1647119 h 3018719"/>
              <a:gd name="connsiteX21" fmla="*/ 7241627 w 12166162"/>
              <a:gd name="connsiteY21" fmla="*/ 1570919 h 3018719"/>
              <a:gd name="connsiteX22" fmla="*/ 6860627 w 12166162"/>
              <a:gd name="connsiteY22" fmla="*/ 1647119 h 3018719"/>
              <a:gd name="connsiteX23" fmla="*/ 6327227 w 12166162"/>
              <a:gd name="connsiteY23" fmla="*/ 1799519 h 3018719"/>
              <a:gd name="connsiteX24" fmla="*/ 6098627 w 12166162"/>
              <a:gd name="connsiteY24" fmla="*/ 2180519 h 3018719"/>
              <a:gd name="connsiteX25" fmla="*/ 5946227 w 12166162"/>
              <a:gd name="connsiteY25" fmla="*/ 2637719 h 3018719"/>
              <a:gd name="connsiteX26" fmla="*/ 5260427 w 12166162"/>
              <a:gd name="connsiteY26" fmla="*/ 2790119 h 3018719"/>
              <a:gd name="connsiteX27" fmla="*/ 4900448 w 12166162"/>
              <a:gd name="connsiteY27" fmla="*/ 2790119 h 3018719"/>
              <a:gd name="connsiteX28" fmla="*/ 4616668 w 12166162"/>
              <a:gd name="connsiteY28" fmla="*/ 2916243 h 3018719"/>
              <a:gd name="connsiteX29" fmla="*/ 4364420 w 12166162"/>
              <a:gd name="connsiteY29" fmla="*/ 2868947 h 3018719"/>
              <a:gd name="connsiteX30" fmla="*/ 4159468 w 12166162"/>
              <a:gd name="connsiteY30" fmla="*/ 2853181 h 3018719"/>
              <a:gd name="connsiteX31" fmla="*/ 3844158 w 12166162"/>
              <a:gd name="connsiteY31" fmla="*/ 2979305 h 3018719"/>
              <a:gd name="connsiteX32" fmla="*/ 3639206 w 12166162"/>
              <a:gd name="connsiteY32" fmla="*/ 2963540 h 3018719"/>
              <a:gd name="connsiteX33" fmla="*/ 3686503 w 12166162"/>
              <a:gd name="connsiteY33" fmla="*/ 2648229 h 3018719"/>
              <a:gd name="connsiteX34" fmla="*/ 3607675 w 12166162"/>
              <a:gd name="connsiteY34" fmla="*/ 2758588 h 3018719"/>
              <a:gd name="connsiteX35" fmla="*/ 3481551 w 12166162"/>
              <a:gd name="connsiteY35" fmla="*/ 2727057 h 3018719"/>
              <a:gd name="connsiteX36" fmla="*/ 3465786 w 12166162"/>
              <a:gd name="connsiteY36" fmla="*/ 2600933 h 3018719"/>
              <a:gd name="connsiteX37" fmla="*/ 3402724 w 12166162"/>
              <a:gd name="connsiteY37" fmla="*/ 2522105 h 3018719"/>
              <a:gd name="connsiteX38" fmla="*/ 3371193 w 12166162"/>
              <a:gd name="connsiteY38" fmla="*/ 2301388 h 3018719"/>
              <a:gd name="connsiteX39" fmla="*/ 2819399 w 12166162"/>
              <a:gd name="connsiteY39" fmla="*/ 2269857 h 3018719"/>
              <a:gd name="connsiteX40" fmla="*/ 2551386 w 12166162"/>
              <a:gd name="connsiteY40" fmla="*/ 2411747 h 3018719"/>
              <a:gd name="connsiteX41" fmla="*/ 2330668 w 12166162"/>
              <a:gd name="connsiteY41" fmla="*/ 2522105 h 3018719"/>
              <a:gd name="connsiteX42" fmla="*/ 2220310 w 12166162"/>
              <a:gd name="connsiteY42" fmla="*/ 2522105 h 3018719"/>
              <a:gd name="connsiteX43" fmla="*/ 2362199 w 12166162"/>
              <a:gd name="connsiteY43" fmla="*/ 2175264 h 3018719"/>
              <a:gd name="connsiteX44" fmla="*/ 2393730 w 12166162"/>
              <a:gd name="connsiteY44" fmla="*/ 1907250 h 3018719"/>
              <a:gd name="connsiteX45" fmla="*/ 2472558 w 12166162"/>
              <a:gd name="connsiteY45" fmla="*/ 1796891 h 3018719"/>
              <a:gd name="connsiteX46" fmla="*/ 2535620 w 12166162"/>
              <a:gd name="connsiteY46" fmla="*/ 1655002 h 3018719"/>
              <a:gd name="connsiteX47" fmla="*/ 2078420 w 12166162"/>
              <a:gd name="connsiteY47" fmla="*/ 1796891 h 3018719"/>
              <a:gd name="connsiteX48" fmla="*/ 1037896 w 12166162"/>
              <a:gd name="connsiteY48" fmla="*/ 2254091 h 3018719"/>
              <a:gd name="connsiteX49" fmla="*/ 486103 w 12166162"/>
              <a:gd name="connsiteY49" fmla="*/ 2317153 h 3018719"/>
              <a:gd name="connsiteX50" fmla="*/ 170793 w 12166162"/>
              <a:gd name="connsiteY50" fmla="*/ 2348685 h 3018719"/>
              <a:gd name="connsiteX51" fmla="*/ 170793 w 12166162"/>
              <a:gd name="connsiteY51" fmla="*/ 2175264 h 3018719"/>
              <a:gd name="connsiteX0" fmla="*/ 170793 w 12166162"/>
              <a:gd name="connsiteY0" fmla="*/ 2175264 h 3018719"/>
              <a:gd name="connsiteX1" fmla="*/ 1195551 w 12166162"/>
              <a:gd name="connsiteY1" fmla="*/ 1844188 h 3018719"/>
              <a:gd name="connsiteX2" fmla="*/ 2504089 w 12166162"/>
              <a:gd name="connsiteY2" fmla="*/ 1308160 h 3018719"/>
              <a:gd name="connsiteX3" fmla="*/ 2882461 w 12166162"/>
              <a:gd name="connsiteY3" fmla="*/ 1213567 h 3018719"/>
              <a:gd name="connsiteX4" fmla="*/ 3197772 w 12166162"/>
              <a:gd name="connsiteY4" fmla="*/ 1260864 h 3018719"/>
              <a:gd name="connsiteX5" fmla="*/ 3245068 w 12166162"/>
              <a:gd name="connsiteY5" fmla="*/ 1481581 h 3018719"/>
              <a:gd name="connsiteX6" fmla="*/ 3339661 w 12166162"/>
              <a:gd name="connsiteY6" fmla="*/ 1355457 h 3018719"/>
              <a:gd name="connsiteX7" fmla="*/ 3607675 w 12166162"/>
              <a:gd name="connsiteY7" fmla="*/ 1087443 h 3018719"/>
              <a:gd name="connsiteX8" fmla="*/ 3859924 w 12166162"/>
              <a:gd name="connsiteY8" fmla="*/ 961319 h 3018719"/>
              <a:gd name="connsiteX9" fmla="*/ 3584027 w 12166162"/>
              <a:gd name="connsiteY9" fmla="*/ 808919 h 3018719"/>
              <a:gd name="connsiteX10" fmla="*/ 3507827 w 12166162"/>
              <a:gd name="connsiteY10" fmla="*/ 656519 h 3018719"/>
              <a:gd name="connsiteX11" fmla="*/ 5260427 w 12166162"/>
              <a:gd name="connsiteY11" fmla="*/ 275519 h 3018719"/>
              <a:gd name="connsiteX12" fmla="*/ 6936827 w 12166162"/>
              <a:gd name="connsiteY12" fmla="*/ 46919 h 3018719"/>
              <a:gd name="connsiteX13" fmla="*/ 7927426 w 12166162"/>
              <a:gd name="connsiteY13" fmla="*/ 46919 h 3018719"/>
              <a:gd name="connsiteX14" fmla="*/ 11658600 w 12166162"/>
              <a:gd name="connsiteY14" fmla="*/ 328436 h 3018719"/>
              <a:gd name="connsiteX15" fmla="*/ 10972799 w 12166162"/>
              <a:gd name="connsiteY15" fmla="*/ 1090436 h 3018719"/>
              <a:gd name="connsiteX16" fmla="*/ 9601199 w 12166162"/>
              <a:gd name="connsiteY16" fmla="*/ 938036 h 3018719"/>
              <a:gd name="connsiteX17" fmla="*/ 9372599 w 12166162"/>
              <a:gd name="connsiteY17" fmla="*/ 1471436 h 3018719"/>
              <a:gd name="connsiteX18" fmla="*/ 8839199 w 12166162"/>
              <a:gd name="connsiteY18" fmla="*/ 1852436 h 3018719"/>
              <a:gd name="connsiteX19" fmla="*/ 7622627 w 12166162"/>
              <a:gd name="connsiteY19" fmla="*/ 1951919 h 3018719"/>
              <a:gd name="connsiteX20" fmla="*/ 7470227 w 12166162"/>
              <a:gd name="connsiteY20" fmla="*/ 1647119 h 3018719"/>
              <a:gd name="connsiteX21" fmla="*/ 7241627 w 12166162"/>
              <a:gd name="connsiteY21" fmla="*/ 1570919 h 3018719"/>
              <a:gd name="connsiteX22" fmla="*/ 6860627 w 12166162"/>
              <a:gd name="connsiteY22" fmla="*/ 1647119 h 3018719"/>
              <a:gd name="connsiteX23" fmla="*/ 6327227 w 12166162"/>
              <a:gd name="connsiteY23" fmla="*/ 1799519 h 3018719"/>
              <a:gd name="connsiteX24" fmla="*/ 6098627 w 12166162"/>
              <a:gd name="connsiteY24" fmla="*/ 2180519 h 3018719"/>
              <a:gd name="connsiteX25" fmla="*/ 5946227 w 12166162"/>
              <a:gd name="connsiteY25" fmla="*/ 2637719 h 3018719"/>
              <a:gd name="connsiteX26" fmla="*/ 5260427 w 12166162"/>
              <a:gd name="connsiteY26" fmla="*/ 2790119 h 3018719"/>
              <a:gd name="connsiteX27" fmla="*/ 4900448 w 12166162"/>
              <a:gd name="connsiteY27" fmla="*/ 2790119 h 3018719"/>
              <a:gd name="connsiteX28" fmla="*/ 4616668 w 12166162"/>
              <a:gd name="connsiteY28" fmla="*/ 2916243 h 3018719"/>
              <a:gd name="connsiteX29" fmla="*/ 4364420 w 12166162"/>
              <a:gd name="connsiteY29" fmla="*/ 2868947 h 3018719"/>
              <a:gd name="connsiteX30" fmla="*/ 4159468 w 12166162"/>
              <a:gd name="connsiteY30" fmla="*/ 2853181 h 3018719"/>
              <a:gd name="connsiteX31" fmla="*/ 3844158 w 12166162"/>
              <a:gd name="connsiteY31" fmla="*/ 2979305 h 3018719"/>
              <a:gd name="connsiteX32" fmla="*/ 3639206 w 12166162"/>
              <a:gd name="connsiteY32" fmla="*/ 2963540 h 3018719"/>
              <a:gd name="connsiteX33" fmla="*/ 3686503 w 12166162"/>
              <a:gd name="connsiteY33" fmla="*/ 2648229 h 3018719"/>
              <a:gd name="connsiteX34" fmla="*/ 3607675 w 12166162"/>
              <a:gd name="connsiteY34" fmla="*/ 2758588 h 3018719"/>
              <a:gd name="connsiteX35" fmla="*/ 3481551 w 12166162"/>
              <a:gd name="connsiteY35" fmla="*/ 2727057 h 3018719"/>
              <a:gd name="connsiteX36" fmla="*/ 3465786 w 12166162"/>
              <a:gd name="connsiteY36" fmla="*/ 2600933 h 3018719"/>
              <a:gd name="connsiteX37" fmla="*/ 3402724 w 12166162"/>
              <a:gd name="connsiteY37" fmla="*/ 2522105 h 3018719"/>
              <a:gd name="connsiteX38" fmla="*/ 3371193 w 12166162"/>
              <a:gd name="connsiteY38" fmla="*/ 2301388 h 3018719"/>
              <a:gd name="connsiteX39" fmla="*/ 2819399 w 12166162"/>
              <a:gd name="connsiteY39" fmla="*/ 2269857 h 3018719"/>
              <a:gd name="connsiteX40" fmla="*/ 2551386 w 12166162"/>
              <a:gd name="connsiteY40" fmla="*/ 2411747 h 3018719"/>
              <a:gd name="connsiteX41" fmla="*/ 2330668 w 12166162"/>
              <a:gd name="connsiteY41" fmla="*/ 2522105 h 3018719"/>
              <a:gd name="connsiteX42" fmla="*/ 2220310 w 12166162"/>
              <a:gd name="connsiteY42" fmla="*/ 2522105 h 3018719"/>
              <a:gd name="connsiteX43" fmla="*/ 2362199 w 12166162"/>
              <a:gd name="connsiteY43" fmla="*/ 2175264 h 3018719"/>
              <a:gd name="connsiteX44" fmla="*/ 2393730 w 12166162"/>
              <a:gd name="connsiteY44" fmla="*/ 1907250 h 3018719"/>
              <a:gd name="connsiteX45" fmla="*/ 2472558 w 12166162"/>
              <a:gd name="connsiteY45" fmla="*/ 1796891 h 3018719"/>
              <a:gd name="connsiteX46" fmla="*/ 2535620 w 12166162"/>
              <a:gd name="connsiteY46" fmla="*/ 1655002 h 3018719"/>
              <a:gd name="connsiteX47" fmla="*/ 2078420 w 12166162"/>
              <a:gd name="connsiteY47" fmla="*/ 1796891 h 3018719"/>
              <a:gd name="connsiteX48" fmla="*/ 1037896 w 12166162"/>
              <a:gd name="connsiteY48" fmla="*/ 2254091 h 3018719"/>
              <a:gd name="connsiteX49" fmla="*/ 486103 w 12166162"/>
              <a:gd name="connsiteY49" fmla="*/ 2317153 h 3018719"/>
              <a:gd name="connsiteX50" fmla="*/ 170793 w 12166162"/>
              <a:gd name="connsiteY50" fmla="*/ 2348685 h 3018719"/>
              <a:gd name="connsiteX51" fmla="*/ 170793 w 12166162"/>
              <a:gd name="connsiteY51" fmla="*/ 2175264 h 3018719"/>
              <a:gd name="connsiteX0" fmla="*/ 170793 w 12166162"/>
              <a:gd name="connsiteY0" fmla="*/ 2175264 h 3018719"/>
              <a:gd name="connsiteX1" fmla="*/ 1195551 w 12166162"/>
              <a:gd name="connsiteY1" fmla="*/ 1844188 h 3018719"/>
              <a:gd name="connsiteX2" fmla="*/ 2504089 w 12166162"/>
              <a:gd name="connsiteY2" fmla="*/ 1308160 h 3018719"/>
              <a:gd name="connsiteX3" fmla="*/ 2882461 w 12166162"/>
              <a:gd name="connsiteY3" fmla="*/ 1213567 h 3018719"/>
              <a:gd name="connsiteX4" fmla="*/ 3197772 w 12166162"/>
              <a:gd name="connsiteY4" fmla="*/ 1260864 h 3018719"/>
              <a:gd name="connsiteX5" fmla="*/ 3245068 w 12166162"/>
              <a:gd name="connsiteY5" fmla="*/ 1481581 h 3018719"/>
              <a:gd name="connsiteX6" fmla="*/ 3339661 w 12166162"/>
              <a:gd name="connsiteY6" fmla="*/ 1355457 h 3018719"/>
              <a:gd name="connsiteX7" fmla="*/ 3607675 w 12166162"/>
              <a:gd name="connsiteY7" fmla="*/ 1087443 h 3018719"/>
              <a:gd name="connsiteX8" fmla="*/ 3859924 w 12166162"/>
              <a:gd name="connsiteY8" fmla="*/ 961319 h 3018719"/>
              <a:gd name="connsiteX9" fmla="*/ 3584027 w 12166162"/>
              <a:gd name="connsiteY9" fmla="*/ 808919 h 3018719"/>
              <a:gd name="connsiteX10" fmla="*/ 3507827 w 12166162"/>
              <a:gd name="connsiteY10" fmla="*/ 656519 h 3018719"/>
              <a:gd name="connsiteX11" fmla="*/ 5260427 w 12166162"/>
              <a:gd name="connsiteY11" fmla="*/ 275519 h 3018719"/>
              <a:gd name="connsiteX12" fmla="*/ 6936827 w 12166162"/>
              <a:gd name="connsiteY12" fmla="*/ 46919 h 3018719"/>
              <a:gd name="connsiteX13" fmla="*/ 7927426 w 12166162"/>
              <a:gd name="connsiteY13" fmla="*/ 46919 h 3018719"/>
              <a:gd name="connsiteX14" fmla="*/ 11658600 w 12166162"/>
              <a:gd name="connsiteY14" fmla="*/ 328436 h 3018719"/>
              <a:gd name="connsiteX15" fmla="*/ 10972799 w 12166162"/>
              <a:gd name="connsiteY15" fmla="*/ 1090436 h 3018719"/>
              <a:gd name="connsiteX16" fmla="*/ 9601199 w 12166162"/>
              <a:gd name="connsiteY16" fmla="*/ 938036 h 3018719"/>
              <a:gd name="connsiteX17" fmla="*/ 9372599 w 12166162"/>
              <a:gd name="connsiteY17" fmla="*/ 1471436 h 3018719"/>
              <a:gd name="connsiteX18" fmla="*/ 8839199 w 12166162"/>
              <a:gd name="connsiteY18" fmla="*/ 1852436 h 3018719"/>
              <a:gd name="connsiteX19" fmla="*/ 7622627 w 12166162"/>
              <a:gd name="connsiteY19" fmla="*/ 1951919 h 3018719"/>
              <a:gd name="connsiteX20" fmla="*/ 7315199 w 12166162"/>
              <a:gd name="connsiteY20" fmla="*/ 2004836 h 3018719"/>
              <a:gd name="connsiteX21" fmla="*/ 7241627 w 12166162"/>
              <a:gd name="connsiteY21" fmla="*/ 1570919 h 3018719"/>
              <a:gd name="connsiteX22" fmla="*/ 6860627 w 12166162"/>
              <a:gd name="connsiteY22" fmla="*/ 1647119 h 3018719"/>
              <a:gd name="connsiteX23" fmla="*/ 6327227 w 12166162"/>
              <a:gd name="connsiteY23" fmla="*/ 1799519 h 3018719"/>
              <a:gd name="connsiteX24" fmla="*/ 6098627 w 12166162"/>
              <a:gd name="connsiteY24" fmla="*/ 2180519 h 3018719"/>
              <a:gd name="connsiteX25" fmla="*/ 5946227 w 12166162"/>
              <a:gd name="connsiteY25" fmla="*/ 2637719 h 3018719"/>
              <a:gd name="connsiteX26" fmla="*/ 5260427 w 12166162"/>
              <a:gd name="connsiteY26" fmla="*/ 2790119 h 3018719"/>
              <a:gd name="connsiteX27" fmla="*/ 4900448 w 12166162"/>
              <a:gd name="connsiteY27" fmla="*/ 2790119 h 3018719"/>
              <a:gd name="connsiteX28" fmla="*/ 4616668 w 12166162"/>
              <a:gd name="connsiteY28" fmla="*/ 2916243 h 3018719"/>
              <a:gd name="connsiteX29" fmla="*/ 4364420 w 12166162"/>
              <a:gd name="connsiteY29" fmla="*/ 2868947 h 3018719"/>
              <a:gd name="connsiteX30" fmla="*/ 4159468 w 12166162"/>
              <a:gd name="connsiteY30" fmla="*/ 2853181 h 3018719"/>
              <a:gd name="connsiteX31" fmla="*/ 3844158 w 12166162"/>
              <a:gd name="connsiteY31" fmla="*/ 2979305 h 3018719"/>
              <a:gd name="connsiteX32" fmla="*/ 3639206 w 12166162"/>
              <a:gd name="connsiteY32" fmla="*/ 2963540 h 3018719"/>
              <a:gd name="connsiteX33" fmla="*/ 3686503 w 12166162"/>
              <a:gd name="connsiteY33" fmla="*/ 2648229 h 3018719"/>
              <a:gd name="connsiteX34" fmla="*/ 3607675 w 12166162"/>
              <a:gd name="connsiteY34" fmla="*/ 2758588 h 3018719"/>
              <a:gd name="connsiteX35" fmla="*/ 3481551 w 12166162"/>
              <a:gd name="connsiteY35" fmla="*/ 2727057 h 3018719"/>
              <a:gd name="connsiteX36" fmla="*/ 3465786 w 12166162"/>
              <a:gd name="connsiteY36" fmla="*/ 2600933 h 3018719"/>
              <a:gd name="connsiteX37" fmla="*/ 3402724 w 12166162"/>
              <a:gd name="connsiteY37" fmla="*/ 2522105 h 3018719"/>
              <a:gd name="connsiteX38" fmla="*/ 3371193 w 12166162"/>
              <a:gd name="connsiteY38" fmla="*/ 2301388 h 3018719"/>
              <a:gd name="connsiteX39" fmla="*/ 2819399 w 12166162"/>
              <a:gd name="connsiteY39" fmla="*/ 2269857 h 3018719"/>
              <a:gd name="connsiteX40" fmla="*/ 2551386 w 12166162"/>
              <a:gd name="connsiteY40" fmla="*/ 2411747 h 3018719"/>
              <a:gd name="connsiteX41" fmla="*/ 2330668 w 12166162"/>
              <a:gd name="connsiteY41" fmla="*/ 2522105 h 3018719"/>
              <a:gd name="connsiteX42" fmla="*/ 2220310 w 12166162"/>
              <a:gd name="connsiteY42" fmla="*/ 2522105 h 3018719"/>
              <a:gd name="connsiteX43" fmla="*/ 2362199 w 12166162"/>
              <a:gd name="connsiteY43" fmla="*/ 2175264 h 3018719"/>
              <a:gd name="connsiteX44" fmla="*/ 2393730 w 12166162"/>
              <a:gd name="connsiteY44" fmla="*/ 1907250 h 3018719"/>
              <a:gd name="connsiteX45" fmla="*/ 2472558 w 12166162"/>
              <a:gd name="connsiteY45" fmla="*/ 1796891 h 3018719"/>
              <a:gd name="connsiteX46" fmla="*/ 2535620 w 12166162"/>
              <a:gd name="connsiteY46" fmla="*/ 1655002 h 3018719"/>
              <a:gd name="connsiteX47" fmla="*/ 2078420 w 12166162"/>
              <a:gd name="connsiteY47" fmla="*/ 1796891 h 3018719"/>
              <a:gd name="connsiteX48" fmla="*/ 1037896 w 12166162"/>
              <a:gd name="connsiteY48" fmla="*/ 2254091 h 3018719"/>
              <a:gd name="connsiteX49" fmla="*/ 486103 w 12166162"/>
              <a:gd name="connsiteY49" fmla="*/ 2317153 h 3018719"/>
              <a:gd name="connsiteX50" fmla="*/ 170793 w 12166162"/>
              <a:gd name="connsiteY50" fmla="*/ 2348685 h 3018719"/>
              <a:gd name="connsiteX51" fmla="*/ 170793 w 12166162"/>
              <a:gd name="connsiteY51" fmla="*/ 2175264 h 3018719"/>
              <a:gd name="connsiteX0" fmla="*/ 170793 w 12166162"/>
              <a:gd name="connsiteY0" fmla="*/ 2175264 h 3018719"/>
              <a:gd name="connsiteX1" fmla="*/ 1195551 w 12166162"/>
              <a:gd name="connsiteY1" fmla="*/ 1844188 h 3018719"/>
              <a:gd name="connsiteX2" fmla="*/ 2504089 w 12166162"/>
              <a:gd name="connsiteY2" fmla="*/ 1308160 h 3018719"/>
              <a:gd name="connsiteX3" fmla="*/ 2882461 w 12166162"/>
              <a:gd name="connsiteY3" fmla="*/ 1213567 h 3018719"/>
              <a:gd name="connsiteX4" fmla="*/ 3197772 w 12166162"/>
              <a:gd name="connsiteY4" fmla="*/ 1260864 h 3018719"/>
              <a:gd name="connsiteX5" fmla="*/ 3245068 w 12166162"/>
              <a:gd name="connsiteY5" fmla="*/ 1481581 h 3018719"/>
              <a:gd name="connsiteX6" fmla="*/ 3339661 w 12166162"/>
              <a:gd name="connsiteY6" fmla="*/ 1355457 h 3018719"/>
              <a:gd name="connsiteX7" fmla="*/ 3607675 w 12166162"/>
              <a:gd name="connsiteY7" fmla="*/ 1087443 h 3018719"/>
              <a:gd name="connsiteX8" fmla="*/ 3859924 w 12166162"/>
              <a:gd name="connsiteY8" fmla="*/ 961319 h 3018719"/>
              <a:gd name="connsiteX9" fmla="*/ 3584027 w 12166162"/>
              <a:gd name="connsiteY9" fmla="*/ 808919 h 3018719"/>
              <a:gd name="connsiteX10" fmla="*/ 3507827 w 12166162"/>
              <a:gd name="connsiteY10" fmla="*/ 656519 h 3018719"/>
              <a:gd name="connsiteX11" fmla="*/ 5260427 w 12166162"/>
              <a:gd name="connsiteY11" fmla="*/ 275519 h 3018719"/>
              <a:gd name="connsiteX12" fmla="*/ 6936827 w 12166162"/>
              <a:gd name="connsiteY12" fmla="*/ 46919 h 3018719"/>
              <a:gd name="connsiteX13" fmla="*/ 7927426 w 12166162"/>
              <a:gd name="connsiteY13" fmla="*/ 46919 h 3018719"/>
              <a:gd name="connsiteX14" fmla="*/ 11658600 w 12166162"/>
              <a:gd name="connsiteY14" fmla="*/ 328436 h 3018719"/>
              <a:gd name="connsiteX15" fmla="*/ 10972799 w 12166162"/>
              <a:gd name="connsiteY15" fmla="*/ 1090436 h 3018719"/>
              <a:gd name="connsiteX16" fmla="*/ 9601199 w 12166162"/>
              <a:gd name="connsiteY16" fmla="*/ 938036 h 3018719"/>
              <a:gd name="connsiteX17" fmla="*/ 9372599 w 12166162"/>
              <a:gd name="connsiteY17" fmla="*/ 1471436 h 3018719"/>
              <a:gd name="connsiteX18" fmla="*/ 8839199 w 12166162"/>
              <a:gd name="connsiteY18" fmla="*/ 1852436 h 3018719"/>
              <a:gd name="connsiteX19" fmla="*/ 7622627 w 12166162"/>
              <a:gd name="connsiteY19" fmla="*/ 1951919 h 3018719"/>
              <a:gd name="connsiteX20" fmla="*/ 7315199 w 12166162"/>
              <a:gd name="connsiteY20" fmla="*/ 2004836 h 3018719"/>
              <a:gd name="connsiteX21" fmla="*/ 7086599 w 12166162"/>
              <a:gd name="connsiteY21" fmla="*/ 1700036 h 3018719"/>
              <a:gd name="connsiteX22" fmla="*/ 6860627 w 12166162"/>
              <a:gd name="connsiteY22" fmla="*/ 1647119 h 3018719"/>
              <a:gd name="connsiteX23" fmla="*/ 6327227 w 12166162"/>
              <a:gd name="connsiteY23" fmla="*/ 1799519 h 3018719"/>
              <a:gd name="connsiteX24" fmla="*/ 6098627 w 12166162"/>
              <a:gd name="connsiteY24" fmla="*/ 2180519 h 3018719"/>
              <a:gd name="connsiteX25" fmla="*/ 5946227 w 12166162"/>
              <a:gd name="connsiteY25" fmla="*/ 2637719 h 3018719"/>
              <a:gd name="connsiteX26" fmla="*/ 5260427 w 12166162"/>
              <a:gd name="connsiteY26" fmla="*/ 2790119 h 3018719"/>
              <a:gd name="connsiteX27" fmla="*/ 4900448 w 12166162"/>
              <a:gd name="connsiteY27" fmla="*/ 2790119 h 3018719"/>
              <a:gd name="connsiteX28" fmla="*/ 4616668 w 12166162"/>
              <a:gd name="connsiteY28" fmla="*/ 2916243 h 3018719"/>
              <a:gd name="connsiteX29" fmla="*/ 4364420 w 12166162"/>
              <a:gd name="connsiteY29" fmla="*/ 2868947 h 3018719"/>
              <a:gd name="connsiteX30" fmla="*/ 4159468 w 12166162"/>
              <a:gd name="connsiteY30" fmla="*/ 2853181 h 3018719"/>
              <a:gd name="connsiteX31" fmla="*/ 3844158 w 12166162"/>
              <a:gd name="connsiteY31" fmla="*/ 2979305 h 3018719"/>
              <a:gd name="connsiteX32" fmla="*/ 3639206 w 12166162"/>
              <a:gd name="connsiteY32" fmla="*/ 2963540 h 3018719"/>
              <a:gd name="connsiteX33" fmla="*/ 3686503 w 12166162"/>
              <a:gd name="connsiteY33" fmla="*/ 2648229 h 3018719"/>
              <a:gd name="connsiteX34" fmla="*/ 3607675 w 12166162"/>
              <a:gd name="connsiteY34" fmla="*/ 2758588 h 3018719"/>
              <a:gd name="connsiteX35" fmla="*/ 3481551 w 12166162"/>
              <a:gd name="connsiteY35" fmla="*/ 2727057 h 3018719"/>
              <a:gd name="connsiteX36" fmla="*/ 3465786 w 12166162"/>
              <a:gd name="connsiteY36" fmla="*/ 2600933 h 3018719"/>
              <a:gd name="connsiteX37" fmla="*/ 3402724 w 12166162"/>
              <a:gd name="connsiteY37" fmla="*/ 2522105 h 3018719"/>
              <a:gd name="connsiteX38" fmla="*/ 3371193 w 12166162"/>
              <a:gd name="connsiteY38" fmla="*/ 2301388 h 3018719"/>
              <a:gd name="connsiteX39" fmla="*/ 2819399 w 12166162"/>
              <a:gd name="connsiteY39" fmla="*/ 2269857 h 3018719"/>
              <a:gd name="connsiteX40" fmla="*/ 2551386 w 12166162"/>
              <a:gd name="connsiteY40" fmla="*/ 2411747 h 3018719"/>
              <a:gd name="connsiteX41" fmla="*/ 2330668 w 12166162"/>
              <a:gd name="connsiteY41" fmla="*/ 2522105 h 3018719"/>
              <a:gd name="connsiteX42" fmla="*/ 2220310 w 12166162"/>
              <a:gd name="connsiteY42" fmla="*/ 2522105 h 3018719"/>
              <a:gd name="connsiteX43" fmla="*/ 2362199 w 12166162"/>
              <a:gd name="connsiteY43" fmla="*/ 2175264 h 3018719"/>
              <a:gd name="connsiteX44" fmla="*/ 2393730 w 12166162"/>
              <a:gd name="connsiteY44" fmla="*/ 1907250 h 3018719"/>
              <a:gd name="connsiteX45" fmla="*/ 2472558 w 12166162"/>
              <a:gd name="connsiteY45" fmla="*/ 1796891 h 3018719"/>
              <a:gd name="connsiteX46" fmla="*/ 2535620 w 12166162"/>
              <a:gd name="connsiteY46" fmla="*/ 1655002 h 3018719"/>
              <a:gd name="connsiteX47" fmla="*/ 2078420 w 12166162"/>
              <a:gd name="connsiteY47" fmla="*/ 1796891 h 3018719"/>
              <a:gd name="connsiteX48" fmla="*/ 1037896 w 12166162"/>
              <a:gd name="connsiteY48" fmla="*/ 2254091 h 3018719"/>
              <a:gd name="connsiteX49" fmla="*/ 486103 w 12166162"/>
              <a:gd name="connsiteY49" fmla="*/ 2317153 h 3018719"/>
              <a:gd name="connsiteX50" fmla="*/ 170793 w 12166162"/>
              <a:gd name="connsiteY50" fmla="*/ 2348685 h 3018719"/>
              <a:gd name="connsiteX51" fmla="*/ 170793 w 12166162"/>
              <a:gd name="connsiteY51" fmla="*/ 2175264 h 3018719"/>
              <a:gd name="connsiteX0" fmla="*/ 170793 w 12178862"/>
              <a:gd name="connsiteY0" fmla="*/ 2175264 h 3018719"/>
              <a:gd name="connsiteX1" fmla="*/ 1195551 w 12178862"/>
              <a:gd name="connsiteY1" fmla="*/ 1844188 h 3018719"/>
              <a:gd name="connsiteX2" fmla="*/ 2504089 w 12178862"/>
              <a:gd name="connsiteY2" fmla="*/ 1308160 h 3018719"/>
              <a:gd name="connsiteX3" fmla="*/ 2882461 w 12178862"/>
              <a:gd name="connsiteY3" fmla="*/ 1213567 h 3018719"/>
              <a:gd name="connsiteX4" fmla="*/ 3197772 w 12178862"/>
              <a:gd name="connsiteY4" fmla="*/ 1260864 h 3018719"/>
              <a:gd name="connsiteX5" fmla="*/ 3245068 w 12178862"/>
              <a:gd name="connsiteY5" fmla="*/ 1481581 h 3018719"/>
              <a:gd name="connsiteX6" fmla="*/ 3339661 w 12178862"/>
              <a:gd name="connsiteY6" fmla="*/ 1355457 h 3018719"/>
              <a:gd name="connsiteX7" fmla="*/ 3607675 w 12178862"/>
              <a:gd name="connsiteY7" fmla="*/ 1087443 h 3018719"/>
              <a:gd name="connsiteX8" fmla="*/ 3859924 w 12178862"/>
              <a:gd name="connsiteY8" fmla="*/ 961319 h 3018719"/>
              <a:gd name="connsiteX9" fmla="*/ 3584027 w 12178862"/>
              <a:gd name="connsiteY9" fmla="*/ 808919 h 3018719"/>
              <a:gd name="connsiteX10" fmla="*/ 3507827 w 12178862"/>
              <a:gd name="connsiteY10" fmla="*/ 656519 h 3018719"/>
              <a:gd name="connsiteX11" fmla="*/ 5260427 w 12178862"/>
              <a:gd name="connsiteY11" fmla="*/ 275519 h 3018719"/>
              <a:gd name="connsiteX12" fmla="*/ 6936827 w 12178862"/>
              <a:gd name="connsiteY12" fmla="*/ 46919 h 3018719"/>
              <a:gd name="connsiteX13" fmla="*/ 7927426 w 12178862"/>
              <a:gd name="connsiteY13" fmla="*/ 46919 h 3018719"/>
              <a:gd name="connsiteX14" fmla="*/ 11658600 w 12178862"/>
              <a:gd name="connsiteY14" fmla="*/ 328436 h 3018719"/>
              <a:gd name="connsiteX15" fmla="*/ 11048999 w 12178862"/>
              <a:gd name="connsiteY15" fmla="*/ 938036 h 3018719"/>
              <a:gd name="connsiteX16" fmla="*/ 9601199 w 12178862"/>
              <a:gd name="connsiteY16" fmla="*/ 938036 h 3018719"/>
              <a:gd name="connsiteX17" fmla="*/ 9372599 w 12178862"/>
              <a:gd name="connsiteY17" fmla="*/ 1471436 h 3018719"/>
              <a:gd name="connsiteX18" fmla="*/ 8839199 w 12178862"/>
              <a:gd name="connsiteY18" fmla="*/ 1852436 h 3018719"/>
              <a:gd name="connsiteX19" fmla="*/ 7622627 w 12178862"/>
              <a:gd name="connsiteY19" fmla="*/ 1951919 h 3018719"/>
              <a:gd name="connsiteX20" fmla="*/ 7315199 w 12178862"/>
              <a:gd name="connsiteY20" fmla="*/ 2004836 h 3018719"/>
              <a:gd name="connsiteX21" fmla="*/ 7086599 w 12178862"/>
              <a:gd name="connsiteY21" fmla="*/ 1700036 h 3018719"/>
              <a:gd name="connsiteX22" fmla="*/ 6860627 w 12178862"/>
              <a:gd name="connsiteY22" fmla="*/ 1647119 h 3018719"/>
              <a:gd name="connsiteX23" fmla="*/ 6327227 w 12178862"/>
              <a:gd name="connsiteY23" fmla="*/ 1799519 h 3018719"/>
              <a:gd name="connsiteX24" fmla="*/ 6098627 w 12178862"/>
              <a:gd name="connsiteY24" fmla="*/ 2180519 h 3018719"/>
              <a:gd name="connsiteX25" fmla="*/ 5946227 w 12178862"/>
              <a:gd name="connsiteY25" fmla="*/ 2637719 h 3018719"/>
              <a:gd name="connsiteX26" fmla="*/ 5260427 w 12178862"/>
              <a:gd name="connsiteY26" fmla="*/ 2790119 h 3018719"/>
              <a:gd name="connsiteX27" fmla="*/ 4900448 w 12178862"/>
              <a:gd name="connsiteY27" fmla="*/ 2790119 h 3018719"/>
              <a:gd name="connsiteX28" fmla="*/ 4616668 w 12178862"/>
              <a:gd name="connsiteY28" fmla="*/ 2916243 h 3018719"/>
              <a:gd name="connsiteX29" fmla="*/ 4364420 w 12178862"/>
              <a:gd name="connsiteY29" fmla="*/ 2868947 h 3018719"/>
              <a:gd name="connsiteX30" fmla="*/ 4159468 w 12178862"/>
              <a:gd name="connsiteY30" fmla="*/ 2853181 h 3018719"/>
              <a:gd name="connsiteX31" fmla="*/ 3844158 w 12178862"/>
              <a:gd name="connsiteY31" fmla="*/ 2979305 h 3018719"/>
              <a:gd name="connsiteX32" fmla="*/ 3639206 w 12178862"/>
              <a:gd name="connsiteY32" fmla="*/ 2963540 h 3018719"/>
              <a:gd name="connsiteX33" fmla="*/ 3686503 w 12178862"/>
              <a:gd name="connsiteY33" fmla="*/ 2648229 h 3018719"/>
              <a:gd name="connsiteX34" fmla="*/ 3607675 w 12178862"/>
              <a:gd name="connsiteY34" fmla="*/ 2758588 h 3018719"/>
              <a:gd name="connsiteX35" fmla="*/ 3481551 w 12178862"/>
              <a:gd name="connsiteY35" fmla="*/ 2727057 h 3018719"/>
              <a:gd name="connsiteX36" fmla="*/ 3465786 w 12178862"/>
              <a:gd name="connsiteY36" fmla="*/ 2600933 h 3018719"/>
              <a:gd name="connsiteX37" fmla="*/ 3402724 w 12178862"/>
              <a:gd name="connsiteY37" fmla="*/ 2522105 h 3018719"/>
              <a:gd name="connsiteX38" fmla="*/ 3371193 w 12178862"/>
              <a:gd name="connsiteY38" fmla="*/ 2301388 h 3018719"/>
              <a:gd name="connsiteX39" fmla="*/ 2819399 w 12178862"/>
              <a:gd name="connsiteY39" fmla="*/ 2269857 h 3018719"/>
              <a:gd name="connsiteX40" fmla="*/ 2551386 w 12178862"/>
              <a:gd name="connsiteY40" fmla="*/ 2411747 h 3018719"/>
              <a:gd name="connsiteX41" fmla="*/ 2330668 w 12178862"/>
              <a:gd name="connsiteY41" fmla="*/ 2522105 h 3018719"/>
              <a:gd name="connsiteX42" fmla="*/ 2220310 w 12178862"/>
              <a:gd name="connsiteY42" fmla="*/ 2522105 h 3018719"/>
              <a:gd name="connsiteX43" fmla="*/ 2362199 w 12178862"/>
              <a:gd name="connsiteY43" fmla="*/ 2175264 h 3018719"/>
              <a:gd name="connsiteX44" fmla="*/ 2393730 w 12178862"/>
              <a:gd name="connsiteY44" fmla="*/ 1907250 h 3018719"/>
              <a:gd name="connsiteX45" fmla="*/ 2472558 w 12178862"/>
              <a:gd name="connsiteY45" fmla="*/ 1796891 h 3018719"/>
              <a:gd name="connsiteX46" fmla="*/ 2535620 w 12178862"/>
              <a:gd name="connsiteY46" fmla="*/ 1655002 h 3018719"/>
              <a:gd name="connsiteX47" fmla="*/ 2078420 w 12178862"/>
              <a:gd name="connsiteY47" fmla="*/ 1796891 h 3018719"/>
              <a:gd name="connsiteX48" fmla="*/ 1037896 w 12178862"/>
              <a:gd name="connsiteY48" fmla="*/ 2254091 h 3018719"/>
              <a:gd name="connsiteX49" fmla="*/ 486103 w 12178862"/>
              <a:gd name="connsiteY49" fmla="*/ 2317153 h 3018719"/>
              <a:gd name="connsiteX50" fmla="*/ 170793 w 12178862"/>
              <a:gd name="connsiteY50" fmla="*/ 2348685 h 3018719"/>
              <a:gd name="connsiteX51" fmla="*/ 170793 w 12178862"/>
              <a:gd name="connsiteY51" fmla="*/ 2175264 h 3018719"/>
              <a:gd name="connsiteX0" fmla="*/ 170793 w 12178862"/>
              <a:gd name="connsiteY0" fmla="*/ 2175264 h 3018719"/>
              <a:gd name="connsiteX1" fmla="*/ 1195551 w 12178862"/>
              <a:gd name="connsiteY1" fmla="*/ 1844188 h 3018719"/>
              <a:gd name="connsiteX2" fmla="*/ 2504089 w 12178862"/>
              <a:gd name="connsiteY2" fmla="*/ 1308160 h 3018719"/>
              <a:gd name="connsiteX3" fmla="*/ 2882461 w 12178862"/>
              <a:gd name="connsiteY3" fmla="*/ 1213567 h 3018719"/>
              <a:gd name="connsiteX4" fmla="*/ 3197772 w 12178862"/>
              <a:gd name="connsiteY4" fmla="*/ 1260864 h 3018719"/>
              <a:gd name="connsiteX5" fmla="*/ 3245068 w 12178862"/>
              <a:gd name="connsiteY5" fmla="*/ 1481581 h 3018719"/>
              <a:gd name="connsiteX6" fmla="*/ 3339661 w 12178862"/>
              <a:gd name="connsiteY6" fmla="*/ 1355457 h 3018719"/>
              <a:gd name="connsiteX7" fmla="*/ 3607675 w 12178862"/>
              <a:gd name="connsiteY7" fmla="*/ 1087443 h 3018719"/>
              <a:gd name="connsiteX8" fmla="*/ 3859924 w 12178862"/>
              <a:gd name="connsiteY8" fmla="*/ 961319 h 3018719"/>
              <a:gd name="connsiteX9" fmla="*/ 3584027 w 12178862"/>
              <a:gd name="connsiteY9" fmla="*/ 808919 h 3018719"/>
              <a:gd name="connsiteX10" fmla="*/ 3507827 w 12178862"/>
              <a:gd name="connsiteY10" fmla="*/ 656519 h 3018719"/>
              <a:gd name="connsiteX11" fmla="*/ 5260427 w 12178862"/>
              <a:gd name="connsiteY11" fmla="*/ 275519 h 3018719"/>
              <a:gd name="connsiteX12" fmla="*/ 6936827 w 12178862"/>
              <a:gd name="connsiteY12" fmla="*/ 46919 h 3018719"/>
              <a:gd name="connsiteX13" fmla="*/ 7927426 w 12178862"/>
              <a:gd name="connsiteY13" fmla="*/ 46919 h 3018719"/>
              <a:gd name="connsiteX14" fmla="*/ 11658600 w 12178862"/>
              <a:gd name="connsiteY14" fmla="*/ 328436 h 3018719"/>
              <a:gd name="connsiteX15" fmla="*/ 11048999 w 12178862"/>
              <a:gd name="connsiteY15" fmla="*/ 938036 h 3018719"/>
              <a:gd name="connsiteX16" fmla="*/ 9448799 w 12178862"/>
              <a:gd name="connsiteY16" fmla="*/ 938036 h 3018719"/>
              <a:gd name="connsiteX17" fmla="*/ 9372599 w 12178862"/>
              <a:gd name="connsiteY17" fmla="*/ 1471436 h 3018719"/>
              <a:gd name="connsiteX18" fmla="*/ 8839199 w 12178862"/>
              <a:gd name="connsiteY18" fmla="*/ 1852436 h 3018719"/>
              <a:gd name="connsiteX19" fmla="*/ 7622627 w 12178862"/>
              <a:gd name="connsiteY19" fmla="*/ 1951919 h 3018719"/>
              <a:gd name="connsiteX20" fmla="*/ 7315199 w 12178862"/>
              <a:gd name="connsiteY20" fmla="*/ 2004836 h 3018719"/>
              <a:gd name="connsiteX21" fmla="*/ 7086599 w 12178862"/>
              <a:gd name="connsiteY21" fmla="*/ 1700036 h 3018719"/>
              <a:gd name="connsiteX22" fmla="*/ 6860627 w 12178862"/>
              <a:gd name="connsiteY22" fmla="*/ 1647119 h 3018719"/>
              <a:gd name="connsiteX23" fmla="*/ 6327227 w 12178862"/>
              <a:gd name="connsiteY23" fmla="*/ 1799519 h 3018719"/>
              <a:gd name="connsiteX24" fmla="*/ 6098627 w 12178862"/>
              <a:gd name="connsiteY24" fmla="*/ 2180519 h 3018719"/>
              <a:gd name="connsiteX25" fmla="*/ 5946227 w 12178862"/>
              <a:gd name="connsiteY25" fmla="*/ 2637719 h 3018719"/>
              <a:gd name="connsiteX26" fmla="*/ 5260427 w 12178862"/>
              <a:gd name="connsiteY26" fmla="*/ 2790119 h 3018719"/>
              <a:gd name="connsiteX27" fmla="*/ 4900448 w 12178862"/>
              <a:gd name="connsiteY27" fmla="*/ 2790119 h 3018719"/>
              <a:gd name="connsiteX28" fmla="*/ 4616668 w 12178862"/>
              <a:gd name="connsiteY28" fmla="*/ 2916243 h 3018719"/>
              <a:gd name="connsiteX29" fmla="*/ 4364420 w 12178862"/>
              <a:gd name="connsiteY29" fmla="*/ 2868947 h 3018719"/>
              <a:gd name="connsiteX30" fmla="*/ 4159468 w 12178862"/>
              <a:gd name="connsiteY30" fmla="*/ 2853181 h 3018719"/>
              <a:gd name="connsiteX31" fmla="*/ 3844158 w 12178862"/>
              <a:gd name="connsiteY31" fmla="*/ 2979305 h 3018719"/>
              <a:gd name="connsiteX32" fmla="*/ 3639206 w 12178862"/>
              <a:gd name="connsiteY32" fmla="*/ 2963540 h 3018719"/>
              <a:gd name="connsiteX33" fmla="*/ 3686503 w 12178862"/>
              <a:gd name="connsiteY33" fmla="*/ 2648229 h 3018719"/>
              <a:gd name="connsiteX34" fmla="*/ 3607675 w 12178862"/>
              <a:gd name="connsiteY34" fmla="*/ 2758588 h 3018719"/>
              <a:gd name="connsiteX35" fmla="*/ 3481551 w 12178862"/>
              <a:gd name="connsiteY35" fmla="*/ 2727057 h 3018719"/>
              <a:gd name="connsiteX36" fmla="*/ 3465786 w 12178862"/>
              <a:gd name="connsiteY36" fmla="*/ 2600933 h 3018719"/>
              <a:gd name="connsiteX37" fmla="*/ 3402724 w 12178862"/>
              <a:gd name="connsiteY37" fmla="*/ 2522105 h 3018719"/>
              <a:gd name="connsiteX38" fmla="*/ 3371193 w 12178862"/>
              <a:gd name="connsiteY38" fmla="*/ 2301388 h 3018719"/>
              <a:gd name="connsiteX39" fmla="*/ 2819399 w 12178862"/>
              <a:gd name="connsiteY39" fmla="*/ 2269857 h 3018719"/>
              <a:gd name="connsiteX40" fmla="*/ 2551386 w 12178862"/>
              <a:gd name="connsiteY40" fmla="*/ 2411747 h 3018719"/>
              <a:gd name="connsiteX41" fmla="*/ 2330668 w 12178862"/>
              <a:gd name="connsiteY41" fmla="*/ 2522105 h 3018719"/>
              <a:gd name="connsiteX42" fmla="*/ 2220310 w 12178862"/>
              <a:gd name="connsiteY42" fmla="*/ 2522105 h 3018719"/>
              <a:gd name="connsiteX43" fmla="*/ 2362199 w 12178862"/>
              <a:gd name="connsiteY43" fmla="*/ 2175264 h 3018719"/>
              <a:gd name="connsiteX44" fmla="*/ 2393730 w 12178862"/>
              <a:gd name="connsiteY44" fmla="*/ 1907250 h 3018719"/>
              <a:gd name="connsiteX45" fmla="*/ 2472558 w 12178862"/>
              <a:gd name="connsiteY45" fmla="*/ 1796891 h 3018719"/>
              <a:gd name="connsiteX46" fmla="*/ 2535620 w 12178862"/>
              <a:gd name="connsiteY46" fmla="*/ 1655002 h 3018719"/>
              <a:gd name="connsiteX47" fmla="*/ 2078420 w 12178862"/>
              <a:gd name="connsiteY47" fmla="*/ 1796891 h 3018719"/>
              <a:gd name="connsiteX48" fmla="*/ 1037896 w 12178862"/>
              <a:gd name="connsiteY48" fmla="*/ 2254091 h 3018719"/>
              <a:gd name="connsiteX49" fmla="*/ 486103 w 12178862"/>
              <a:gd name="connsiteY49" fmla="*/ 2317153 h 3018719"/>
              <a:gd name="connsiteX50" fmla="*/ 170793 w 12178862"/>
              <a:gd name="connsiteY50" fmla="*/ 2348685 h 3018719"/>
              <a:gd name="connsiteX51" fmla="*/ 170793 w 12178862"/>
              <a:gd name="connsiteY51" fmla="*/ 2175264 h 3018719"/>
              <a:gd name="connsiteX0" fmla="*/ 170793 w 12178862"/>
              <a:gd name="connsiteY0" fmla="*/ 2175264 h 3018719"/>
              <a:gd name="connsiteX1" fmla="*/ 1195551 w 12178862"/>
              <a:gd name="connsiteY1" fmla="*/ 1844188 h 3018719"/>
              <a:gd name="connsiteX2" fmla="*/ 2504089 w 12178862"/>
              <a:gd name="connsiteY2" fmla="*/ 1308160 h 3018719"/>
              <a:gd name="connsiteX3" fmla="*/ 2882461 w 12178862"/>
              <a:gd name="connsiteY3" fmla="*/ 1213567 h 3018719"/>
              <a:gd name="connsiteX4" fmla="*/ 3197772 w 12178862"/>
              <a:gd name="connsiteY4" fmla="*/ 1260864 h 3018719"/>
              <a:gd name="connsiteX5" fmla="*/ 3245068 w 12178862"/>
              <a:gd name="connsiteY5" fmla="*/ 1481581 h 3018719"/>
              <a:gd name="connsiteX6" fmla="*/ 3339661 w 12178862"/>
              <a:gd name="connsiteY6" fmla="*/ 1355457 h 3018719"/>
              <a:gd name="connsiteX7" fmla="*/ 3607675 w 12178862"/>
              <a:gd name="connsiteY7" fmla="*/ 1087443 h 3018719"/>
              <a:gd name="connsiteX8" fmla="*/ 3859924 w 12178862"/>
              <a:gd name="connsiteY8" fmla="*/ 961319 h 3018719"/>
              <a:gd name="connsiteX9" fmla="*/ 3584027 w 12178862"/>
              <a:gd name="connsiteY9" fmla="*/ 808919 h 3018719"/>
              <a:gd name="connsiteX10" fmla="*/ 3507827 w 12178862"/>
              <a:gd name="connsiteY10" fmla="*/ 656519 h 3018719"/>
              <a:gd name="connsiteX11" fmla="*/ 5260427 w 12178862"/>
              <a:gd name="connsiteY11" fmla="*/ 275519 h 3018719"/>
              <a:gd name="connsiteX12" fmla="*/ 6936827 w 12178862"/>
              <a:gd name="connsiteY12" fmla="*/ 46919 h 3018719"/>
              <a:gd name="connsiteX13" fmla="*/ 7927426 w 12178862"/>
              <a:gd name="connsiteY13" fmla="*/ 46919 h 3018719"/>
              <a:gd name="connsiteX14" fmla="*/ 11658600 w 12178862"/>
              <a:gd name="connsiteY14" fmla="*/ 328436 h 3018719"/>
              <a:gd name="connsiteX15" fmla="*/ 11048999 w 12178862"/>
              <a:gd name="connsiteY15" fmla="*/ 938036 h 3018719"/>
              <a:gd name="connsiteX16" fmla="*/ 9842937 w 12178862"/>
              <a:gd name="connsiteY16" fmla="*/ 903877 h 3018719"/>
              <a:gd name="connsiteX17" fmla="*/ 9448799 w 12178862"/>
              <a:gd name="connsiteY17" fmla="*/ 938036 h 3018719"/>
              <a:gd name="connsiteX18" fmla="*/ 9372599 w 12178862"/>
              <a:gd name="connsiteY18" fmla="*/ 1471436 h 3018719"/>
              <a:gd name="connsiteX19" fmla="*/ 8839199 w 12178862"/>
              <a:gd name="connsiteY19" fmla="*/ 1852436 h 3018719"/>
              <a:gd name="connsiteX20" fmla="*/ 7622627 w 12178862"/>
              <a:gd name="connsiteY20" fmla="*/ 1951919 h 3018719"/>
              <a:gd name="connsiteX21" fmla="*/ 7315199 w 12178862"/>
              <a:gd name="connsiteY21" fmla="*/ 2004836 h 3018719"/>
              <a:gd name="connsiteX22" fmla="*/ 7086599 w 12178862"/>
              <a:gd name="connsiteY22" fmla="*/ 1700036 h 3018719"/>
              <a:gd name="connsiteX23" fmla="*/ 6860627 w 12178862"/>
              <a:gd name="connsiteY23" fmla="*/ 1647119 h 3018719"/>
              <a:gd name="connsiteX24" fmla="*/ 6327227 w 12178862"/>
              <a:gd name="connsiteY24" fmla="*/ 1799519 h 3018719"/>
              <a:gd name="connsiteX25" fmla="*/ 6098627 w 12178862"/>
              <a:gd name="connsiteY25" fmla="*/ 2180519 h 3018719"/>
              <a:gd name="connsiteX26" fmla="*/ 5946227 w 12178862"/>
              <a:gd name="connsiteY26" fmla="*/ 2637719 h 3018719"/>
              <a:gd name="connsiteX27" fmla="*/ 5260427 w 12178862"/>
              <a:gd name="connsiteY27" fmla="*/ 2790119 h 3018719"/>
              <a:gd name="connsiteX28" fmla="*/ 4900448 w 12178862"/>
              <a:gd name="connsiteY28" fmla="*/ 2790119 h 3018719"/>
              <a:gd name="connsiteX29" fmla="*/ 4616668 w 12178862"/>
              <a:gd name="connsiteY29" fmla="*/ 2916243 h 3018719"/>
              <a:gd name="connsiteX30" fmla="*/ 4364420 w 12178862"/>
              <a:gd name="connsiteY30" fmla="*/ 2868947 h 3018719"/>
              <a:gd name="connsiteX31" fmla="*/ 4159468 w 12178862"/>
              <a:gd name="connsiteY31" fmla="*/ 2853181 h 3018719"/>
              <a:gd name="connsiteX32" fmla="*/ 3844158 w 12178862"/>
              <a:gd name="connsiteY32" fmla="*/ 2979305 h 3018719"/>
              <a:gd name="connsiteX33" fmla="*/ 3639206 w 12178862"/>
              <a:gd name="connsiteY33" fmla="*/ 2963540 h 3018719"/>
              <a:gd name="connsiteX34" fmla="*/ 3686503 w 12178862"/>
              <a:gd name="connsiteY34" fmla="*/ 2648229 h 3018719"/>
              <a:gd name="connsiteX35" fmla="*/ 3607675 w 12178862"/>
              <a:gd name="connsiteY35" fmla="*/ 2758588 h 3018719"/>
              <a:gd name="connsiteX36" fmla="*/ 3481551 w 12178862"/>
              <a:gd name="connsiteY36" fmla="*/ 2727057 h 3018719"/>
              <a:gd name="connsiteX37" fmla="*/ 3465786 w 12178862"/>
              <a:gd name="connsiteY37" fmla="*/ 2600933 h 3018719"/>
              <a:gd name="connsiteX38" fmla="*/ 3402724 w 12178862"/>
              <a:gd name="connsiteY38" fmla="*/ 2522105 h 3018719"/>
              <a:gd name="connsiteX39" fmla="*/ 3371193 w 12178862"/>
              <a:gd name="connsiteY39" fmla="*/ 2301388 h 3018719"/>
              <a:gd name="connsiteX40" fmla="*/ 2819399 w 12178862"/>
              <a:gd name="connsiteY40" fmla="*/ 2269857 h 3018719"/>
              <a:gd name="connsiteX41" fmla="*/ 2551386 w 12178862"/>
              <a:gd name="connsiteY41" fmla="*/ 2411747 h 3018719"/>
              <a:gd name="connsiteX42" fmla="*/ 2330668 w 12178862"/>
              <a:gd name="connsiteY42" fmla="*/ 2522105 h 3018719"/>
              <a:gd name="connsiteX43" fmla="*/ 2220310 w 12178862"/>
              <a:gd name="connsiteY43" fmla="*/ 2522105 h 3018719"/>
              <a:gd name="connsiteX44" fmla="*/ 2362199 w 12178862"/>
              <a:gd name="connsiteY44" fmla="*/ 2175264 h 3018719"/>
              <a:gd name="connsiteX45" fmla="*/ 2393730 w 12178862"/>
              <a:gd name="connsiteY45" fmla="*/ 1907250 h 3018719"/>
              <a:gd name="connsiteX46" fmla="*/ 2472558 w 12178862"/>
              <a:gd name="connsiteY46" fmla="*/ 1796891 h 3018719"/>
              <a:gd name="connsiteX47" fmla="*/ 2535620 w 12178862"/>
              <a:gd name="connsiteY47" fmla="*/ 1655002 h 3018719"/>
              <a:gd name="connsiteX48" fmla="*/ 2078420 w 12178862"/>
              <a:gd name="connsiteY48" fmla="*/ 1796891 h 3018719"/>
              <a:gd name="connsiteX49" fmla="*/ 1037896 w 12178862"/>
              <a:gd name="connsiteY49" fmla="*/ 2254091 h 3018719"/>
              <a:gd name="connsiteX50" fmla="*/ 486103 w 12178862"/>
              <a:gd name="connsiteY50" fmla="*/ 2317153 h 3018719"/>
              <a:gd name="connsiteX51" fmla="*/ 170793 w 12178862"/>
              <a:gd name="connsiteY51" fmla="*/ 2348685 h 3018719"/>
              <a:gd name="connsiteX52" fmla="*/ 170793 w 12178862"/>
              <a:gd name="connsiteY52" fmla="*/ 2175264 h 3018719"/>
              <a:gd name="connsiteX0" fmla="*/ 170793 w 12178862"/>
              <a:gd name="connsiteY0" fmla="*/ 2175264 h 3018719"/>
              <a:gd name="connsiteX1" fmla="*/ 1195551 w 12178862"/>
              <a:gd name="connsiteY1" fmla="*/ 1844188 h 3018719"/>
              <a:gd name="connsiteX2" fmla="*/ 2504089 w 12178862"/>
              <a:gd name="connsiteY2" fmla="*/ 1308160 h 3018719"/>
              <a:gd name="connsiteX3" fmla="*/ 2882461 w 12178862"/>
              <a:gd name="connsiteY3" fmla="*/ 1213567 h 3018719"/>
              <a:gd name="connsiteX4" fmla="*/ 3197772 w 12178862"/>
              <a:gd name="connsiteY4" fmla="*/ 1260864 h 3018719"/>
              <a:gd name="connsiteX5" fmla="*/ 3245068 w 12178862"/>
              <a:gd name="connsiteY5" fmla="*/ 1481581 h 3018719"/>
              <a:gd name="connsiteX6" fmla="*/ 3339661 w 12178862"/>
              <a:gd name="connsiteY6" fmla="*/ 1355457 h 3018719"/>
              <a:gd name="connsiteX7" fmla="*/ 3607675 w 12178862"/>
              <a:gd name="connsiteY7" fmla="*/ 1087443 h 3018719"/>
              <a:gd name="connsiteX8" fmla="*/ 3859924 w 12178862"/>
              <a:gd name="connsiteY8" fmla="*/ 961319 h 3018719"/>
              <a:gd name="connsiteX9" fmla="*/ 3584027 w 12178862"/>
              <a:gd name="connsiteY9" fmla="*/ 808919 h 3018719"/>
              <a:gd name="connsiteX10" fmla="*/ 3507827 w 12178862"/>
              <a:gd name="connsiteY10" fmla="*/ 656519 h 3018719"/>
              <a:gd name="connsiteX11" fmla="*/ 5260427 w 12178862"/>
              <a:gd name="connsiteY11" fmla="*/ 275519 h 3018719"/>
              <a:gd name="connsiteX12" fmla="*/ 6936827 w 12178862"/>
              <a:gd name="connsiteY12" fmla="*/ 46919 h 3018719"/>
              <a:gd name="connsiteX13" fmla="*/ 7927426 w 12178862"/>
              <a:gd name="connsiteY13" fmla="*/ 46919 h 3018719"/>
              <a:gd name="connsiteX14" fmla="*/ 11658600 w 12178862"/>
              <a:gd name="connsiteY14" fmla="*/ 328436 h 3018719"/>
              <a:gd name="connsiteX15" fmla="*/ 11048999 w 12178862"/>
              <a:gd name="connsiteY15" fmla="*/ 938036 h 3018719"/>
              <a:gd name="connsiteX16" fmla="*/ 9905999 w 12178862"/>
              <a:gd name="connsiteY16" fmla="*/ 1014236 h 3018719"/>
              <a:gd name="connsiteX17" fmla="*/ 9448799 w 12178862"/>
              <a:gd name="connsiteY17" fmla="*/ 938036 h 3018719"/>
              <a:gd name="connsiteX18" fmla="*/ 9372599 w 12178862"/>
              <a:gd name="connsiteY18" fmla="*/ 1471436 h 3018719"/>
              <a:gd name="connsiteX19" fmla="*/ 8839199 w 12178862"/>
              <a:gd name="connsiteY19" fmla="*/ 1852436 h 3018719"/>
              <a:gd name="connsiteX20" fmla="*/ 7622627 w 12178862"/>
              <a:gd name="connsiteY20" fmla="*/ 1951919 h 3018719"/>
              <a:gd name="connsiteX21" fmla="*/ 7315199 w 12178862"/>
              <a:gd name="connsiteY21" fmla="*/ 2004836 h 3018719"/>
              <a:gd name="connsiteX22" fmla="*/ 7086599 w 12178862"/>
              <a:gd name="connsiteY22" fmla="*/ 1700036 h 3018719"/>
              <a:gd name="connsiteX23" fmla="*/ 6860627 w 12178862"/>
              <a:gd name="connsiteY23" fmla="*/ 1647119 h 3018719"/>
              <a:gd name="connsiteX24" fmla="*/ 6327227 w 12178862"/>
              <a:gd name="connsiteY24" fmla="*/ 1799519 h 3018719"/>
              <a:gd name="connsiteX25" fmla="*/ 6098627 w 12178862"/>
              <a:gd name="connsiteY25" fmla="*/ 2180519 h 3018719"/>
              <a:gd name="connsiteX26" fmla="*/ 5946227 w 12178862"/>
              <a:gd name="connsiteY26" fmla="*/ 2637719 h 3018719"/>
              <a:gd name="connsiteX27" fmla="*/ 5260427 w 12178862"/>
              <a:gd name="connsiteY27" fmla="*/ 2790119 h 3018719"/>
              <a:gd name="connsiteX28" fmla="*/ 4900448 w 12178862"/>
              <a:gd name="connsiteY28" fmla="*/ 2790119 h 3018719"/>
              <a:gd name="connsiteX29" fmla="*/ 4616668 w 12178862"/>
              <a:gd name="connsiteY29" fmla="*/ 2916243 h 3018719"/>
              <a:gd name="connsiteX30" fmla="*/ 4364420 w 12178862"/>
              <a:gd name="connsiteY30" fmla="*/ 2868947 h 3018719"/>
              <a:gd name="connsiteX31" fmla="*/ 4159468 w 12178862"/>
              <a:gd name="connsiteY31" fmla="*/ 2853181 h 3018719"/>
              <a:gd name="connsiteX32" fmla="*/ 3844158 w 12178862"/>
              <a:gd name="connsiteY32" fmla="*/ 2979305 h 3018719"/>
              <a:gd name="connsiteX33" fmla="*/ 3639206 w 12178862"/>
              <a:gd name="connsiteY33" fmla="*/ 2963540 h 3018719"/>
              <a:gd name="connsiteX34" fmla="*/ 3686503 w 12178862"/>
              <a:gd name="connsiteY34" fmla="*/ 2648229 h 3018719"/>
              <a:gd name="connsiteX35" fmla="*/ 3607675 w 12178862"/>
              <a:gd name="connsiteY35" fmla="*/ 2758588 h 3018719"/>
              <a:gd name="connsiteX36" fmla="*/ 3481551 w 12178862"/>
              <a:gd name="connsiteY36" fmla="*/ 2727057 h 3018719"/>
              <a:gd name="connsiteX37" fmla="*/ 3465786 w 12178862"/>
              <a:gd name="connsiteY37" fmla="*/ 2600933 h 3018719"/>
              <a:gd name="connsiteX38" fmla="*/ 3402724 w 12178862"/>
              <a:gd name="connsiteY38" fmla="*/ 2522105 h 3018719"/>
              <a:gd name="connsiteX39" fmla="*/ 3371193 w 12178862"/>
              <a:gd name="connsiteY39" fmla="*/ 2301388 h 3018719"/>
              <a:gd name="connsiteX40" fmla="*/ 2819399 w 12178862"/>
              <a:gd name="connsiteY40" fmla="*/ 2269857 h 3018719"/>
              <a:gd name="connsiteX41" fmla="*/ 2551386 w 12178862"/>
              <a:gd name="connsiteY41" fmla="*/ 2411747 h 3018719"/>
              <a:gd name="connsiteX42" fmla="*/ 2330668 w 12178862"/>
              <a:gd name="connsiteY42" fmla="*/ 2522105 h 3018719"/>
              <a:gd name="connsiteX43" fmla="*/ 2220310 w 12178862"/>
              <a:gd name="connsiteY43" fmla="*/ 2522105 h 3018719"/>
              <a:gd name="connsiteX44" fmla="*/ 2362199 w 12178862"/>
              <a:gd name="connsiteY44" fmla="*/ 2175264 h 3018719"/>
              <a:gd name="connsiteX45" fmla="*/ 2393730 w 12178862"/>
              <a:gd name="connsiteY45" fmla="*/ 1907250 h 3018719"/>
              <a:gd name="connsiteX46" fmla="*/ 2472558 w 12178862"/>
              <a:gd name="connsiteY46" fmla="*/ 1796891 h 3018719"/>
              <a:gd name="connsiteX47" fmla="*/ 2535620 w 12178862"/>
              <a:gd name="connsiteY47" fmla="*/ 1655002 h 3018719"/>
              <a:gd name="connsiteX48" fmla="*/ 2078420 w 12178862"/>
              <a:gd name="connsiteY48" fmla="*/ 1796891 h 3018719"/>
              <a:gd name="connsiteX49" fmla="*/ 1037896 w 12178862"/>
              <a:gd name="connsiteY49" fmla="*/ 2254091 h 3018719"/>
              <a:gd name="connsiteX50" fmla="*/ 486103 w 12178862"/>
              <a:gd name="connsiteY50" fmla="*/ 2317153 h 3018719"/>
              <a:gd name="connsiteX51" fmla="*/ 170793 w 12178862"/>
              <a:gd name="connsiteY51" fmla="*/ 2348685 h 3018719"/>
              <a:gd name="connsiteX52" fmla="*/ 170793 w 12178862"/>
              <a:gd name="connsiteY52" fmla="*/ 2175264 h 3018719"/>
              <a:gd name="connsiteX0" fmla="*/ 170793 w 12178862"/>
              <a:gd name="connsiteY0" fmla="*/ 2175264 h 3018719"/>
              <a:gd name="connsiteX1" fmla="*/ 1195551 w 12178862"/>
              <a:gd name="connsiteY1" fmla="*/ 1844188 h 3018719"/>
              <a:gd name="connsiteX2" fmla="*/ 2504089 w 12178862"/>
              <a:gd name="connsiteY2" fmla="*/ 1308160 h 3018719"/>
              <a:gd name="connsiteX3" fmla="*/ 2882461 w 12178862"/>
              <a:gd name="connsiteY3" fmla="*/ 1213567 h 3018719"/>
              <a:gd name="connsiteX4" fmla="*/ 3197772 w 12178862"/>
              <a:gd name="connsiteY4" fmla="*/ 1260864 h 3018719"/>
              <a:gd name="connsiteX5" fmla="*/ 3245068 w 12178862"/>
              <a:gd name="connsiteY5" fmla="*/ 1481581 h 3018719"/>
              <a:gd name="connsiteX6" fmla="*/ 3339661 w 12178862"/>
              <a:gd name="connsiteY6" fmla="*/ 1355457 h 3018719"/>
              <a:gd name="connsiteX7" fmla="*/ 3607675 w 12178862"/>
              <a:gd name="connsiteY7" fmla="*/ 1087443 h 3018719"/>
              <a:gd name="connsiteX8" fmla="*/ 3859924 w 12178862"/>
              <a:gd name="connsiteY8" fmla="*/ 961319 h 3018719"/>
              <a:gd name="connsiteX9" fmla="*/ 3584027 w 12178862"/>
              <a:gd name="connsiteY9" fmla="*/ 808919 h 3018719"/>
              <a:gd name="connsiteX10" fmla="*/ 3507827 w 12178862"/>
              <a:gd name="connsiteY10" fmla="*/ 656519 h 3018719"/>
              <a:gd name="connsiteX11" fmla="*/ 5260427 w 12178862"/>
              <a:gd name="connsiteY11" fmla="*/ 275519 h 3018719"/>
              <a:gd name="connsiteX12" fmla="*/ 6936827 w 12178862"/>
              <a:gd name="connsiteY12" fmla="*/ 46919 h 3018719"/>
              <a:gd name="connsiteX13" fmla="*/ 7927426 w 12178862"/>
              <a:gd name="connsiteY13" fmla="*/ 46919 h 3018719"/>
              <a:gd name="connsiteX14" fmla="*/ 11658600 w 12178862"/>
              <a:gd name="connsiteY14" fmla="*/ 328436 h 3018719"/>
              <a:gd name="connsiteX15" fmla="*/ 11048999 w 12178862"/>
              <a:gd name="connsiteY15" fmla="*/ 938036 h 3018719"/>
              <a:gd name="connsiteX16" fmla="*/ 9905999 w 12178862"/>
              <a:gd name="connsiteY16" fmla="*/ 1014236 h 3018719"/>
              <a:gd name="connsiteX17" fmla="*/ 9448799 w 12178862"/>
              <a:gd name="connsiteY17" fmla="*/ 1014236 h 3018719"/>
              <a:gd name="connsiteX18" fmla="*/ 9372599 w 12178862"/>
              <a:gd name="connsiteY18" fmla="*/ 1471436 h 3018719"/>
              <a:gd name="connsiteX19" fmla="*/ 8839199 w 12178862"/>
              <a:gd name="connsiteY19" fmla="*/ 1852436 h 3018719"/>
              <a:gd name="connsiteX20" fmla="*/ 7622627 w 12178862"/>
              <a:gd name="connsiteY20" fmla="*/ 1951919 h 3018719"/>
              <a:gd name="connsiteX21" fmla="*/ 7315199 w 12178862"/>
              <a:gd name="connsiteY21" fmla="*/ 2004836 h 3018719"/>
              <a:gd name="connsiteX22" fmla="*/ 7086599 w 12178862"/>
              <a:gd name="connsiteY22" fmla="*/ 1700036 h 3018719"/>
              <a:gd name="connsiteX23" fmla="*/ 6860627 w 12178862"/>
              <a:gd name="connsiteY23" fmla="*/ 1647119 h 3018719"/>
              <a:gd name="connsiteX24" fmla="*/ 6327227 w 12178862"/>
              <a:gd name="connsiteY24" fmla="*/ 1799519 h 3018719"/>
              <a:gd name="connsiteX25" fmla="*/ 6098627 w 12178862"/>
              <a:gd name="connsiteY25" fmla="*/ 2180519 h 3018719"/>
              <a:gd name="connsiteX26" fmla="*/ 5946227 w 12178862"/>
              <a:gd name="connsiteY26" fmla="*/ 2637719 h 3018719"/>
              <a:gd name="connsiteX27" fmla="*/ 5260427 w 12178862"/>
              <a:gd name="connsiteY27" fmla="*/ 2790119 h 3018719"/>
              <a:gd name="connsiteX28" fmla="*/ 4900448 w 12178862"/>
              <a:gd name="connsiteY28" fmla="*/ 2790119 h 3018719"/>
              <a:gd name="connsiteX29" fmla="*/ 4616668 w 12178862"/>
              <a:gd name="connsiteY29" fmla="*/ 2916243 h 3018719"/>
              <a:gd name="connsiteX30" fmla="*/ 4364420 w 12178862"/>
              <a:gd name="connsiteY30" fmla="*/ 2868947 h 3018719"/>
              <a:gd name="connsiteX31" fmla="*/ 4159468 w 12178862"/>
              <a:gd name="connsiteY31" fmla="*/ 2853181 h 3018719"/>
              <a:gd name="connsiteX32" fmla="*/ 3844158 w 12178862"/>
              <a:gd name="connsiteY32" fmla="*/ 2979305 h 3018719"/>
              <a:gd name="connsiteX33" fmla="*/ 3639206 w 12178862"/>
              <a:gd name="connsiteY33" fmla="*/ 2963540 h 3018719"/>
              <a:gd name="connsiteX34" fmla="*/ 3686503 w 12178862"/>
              <a:gd name="connsiteY34" fmla="*/ 2648229 h 3018719"/>
              <a:gd name="connsiteX35" fmla="*/ 3607675 w 12178862"/>
              <a:gd name="connsiteY35" fmla="*/ 2758588 h 3018719"/>
              <a:gd name="connsiteX36" fmla="*/ 3481551 w 12178862"/>
              <a:gd name="connsiteY36" fmla="*/ 2727057 h 3018719"/>
              <a:gd name="connsiteX37" fmla="*/ 3465786 w 12178862"/>
              <a:gd name="connsiteY37" fmla="*/ 2600933 h 3018719"/>
              <a:gd name="connsiteX38" fmla="*/ 3402724 w 12178862"/>
              <a:gd name="connsiteY38" fmla="*/ 2522105 h 3018719"/>
              <a:gd name="connsiteX39" fmla="*/ 3371193 w 12178862"/>
              <a:gd name="connsiteY39" fmla="*/ 2301388 h 3018719"/>
              <a:gd name="connsiteX40" fmla="*/ 2819399 w 12178862"/>
              <a:gd name="connsiteY40" fmla="*/ 2269857 h 3018719"/>
              <a:gd name="connsiteX41" fmla="*/ 2551386 w 12178862"/>
              <a:gd name="connsiteY41" fmla="*/ 2411747 h 3018719"/>
              <a:gd name="connsiteX42" fmla="*/ 2330668 w 12178862"/>
              <a:gd name="connsiteY42" fmla="*/ 2522105 h 3018719"/>
              <a:gd name="connsiteX43" fmla="*/ 2220310 w 12178862"/>
              <a:gd name="connsiteY43" fmla="*/ 2522105 h 3018719"/>
              <a:gd name="connsiteX44" fmla="*/ 2362199 w 12178862"/>
              <a:gd name="connsiteY44" fmla="*/ 2175264 h 3018719"/>
              <a:gd name="connsiteX45" fmla="*/ 2393730 w 12178862"/>
              <a:gd name="connsiteY45" fmla="*/ 1907250 h 3018719"/>
              <a:gd name="connsiteX46" fmla="*/ 2472558 w 12178862"/>
              <a:gd name="connsiteY46" fmla="*/ 1796891 h 3018719"/>
              <a:gd name="connsiteX47" fmla="*/ 2535620 w 12178862"/>
              <a:gd name="connsiteY47" fmla="*/ 1655002 h 3018719"/>
              <a:gd name="connsiteX48" fmla="*/ 2078420 w 12178862"/>
              <a:gd name="connsiteY48" fmla="*/ 1796891 h 3018719"/>
              <a:gd name="connsiteX49" fmla="*/ 1037896 w 12178862"/>
              <a:gd name="connsiteY49" fmla="*/ 2254091 h 3018719"/>
              <a:gd name="connsiteX50" fmla="*/ 486103 w 12178862"/>
              <a:gd name="connsiteY50" fmla="*/ 2317153 h 3018719"/>
              <a:gd name="connsiteX51" fmla="*/ 170793 w 12178862"/>
              <a:gd name="connsiteY51" fmla="*/ 2348685 h 3018719"/>
              <a:gd name="connsiteX52" fmla="*/ 170793 w 12178862"/>
              <a:gd name="connsiteY52" fmla="*/ 2175264 h 3018719"/>
              <a:gd name="connsiteX0" fmla="*/ 170793 w 12178862"/>
              <a:gd name="connsiteY0" fmla="*/ 2175264 h 3018719"/>
              <a:gd name="connsiteX1" fmla="*/ 1195551 w 12178862"/>
              <a:gd name="connsiteY1" fmla="*/ 1844188 h 3018719"/>
              <a:gd name="connsiteX2" fmla="*/ 2504089 w 12178862"/>
              <a:gd name="connsiteY2" fmla="*/ 1308160 h 3018719"/>
              <a:gd name="connsiteX3" fmla="*/ 2882461 w 12178862"/>
              <a:gd name="connsiteY3" fmla="*/ 1213567 h 3018719"/>
              <a:gd name="connsiteX4" fmla="*/ 3197772 w 12178862"/>
              <a:gd name="connsiteY4" fmla="*/ 1260864 h 3018719"/>
              <a:gd name="connsiteX5" fmla="*/ 3245068 w 12178862"/>
              <a:gd name="connsiteY5" fmla="*/ 1481581 h 3018719"/>
              <a:gd name="connsiteX6" fmla="*/ 3339661 w 12178862"/>
              <a:gd name="connsiteY6" fmla="*/ 1355457 h 3018719"/>
              <a:gd name="connsiteX7" fmla="*/ 3607675 w 12178862"/>
              <a:gd name="connsiteY7" fmla="*/ 1087443 h 3018719"/>
              <a:gd name="connsiteX8" fmla="*/ 3859924 w 12178862"/>
              <a:gd name="connsiteY8" fmla="*/ 961319 h 3018719"/>
              <a:gd name="connsiteX9" fmla="*/ 3584027 w 12178862"/>
              <a:gd name="connsiteY9" fmla="*/ 808919 h 3018719"/>
              <a:gd name="connsiteX10" fmla="*/ 3507827 w 12178862"/>
              <a:gd name="connsiteY10" fmla="*/ 656519 h 3018719"/>
              <a:gd name="connsiteX11" fmla="*/ 5260427 w 12178862"/>
              <a:gd name="connsiteY11" fmla="*/ 275519 h 3018719"/>
              <a:gd name="connsiteX12" fmla="*/ 6936827 w 12178862"/>
              <a:gd name="connsiteY12" fmla="*/ 46919 h 3018719"/>
              <a:gd name="connsiteX13" fmla="*/ 7927426 w 12178862"/>
              <a:gd name="connsiteY13" fmla="*/ 46919 h 3018719"/>
              <a:gd name="connsiteX14" fmla="*/ 11658600 w 12178862"/>
              <a:gd name="connsiteY14" fmla="*/ 328436 h 3018719"/>
              <a:gd name="connsiteX15" fmla="*/ 11048999 w 12178862"/>
              <a:gd name="connsiteY15" fmla="*/ 938036 h 3018719"/>
              <a:gd name="connsiteX16" fmla="*/ 9982199 w 12178862"/>
              <a:gd name="connsiteY16" fmla="*/ 938036 h 3018719"/>
              <a:gd name="connsiteX17" fmla="*/ 9448799 w 12178862"/>
              <a:gd name="connsiteY17" fmla="*/ 1014236 h 3018719"/>
              <a:gd name="connsiteX18" fmla="*/ 9372599 w 12178862"/>
              <a:gd name="connsiteY18" fmla="*/ 1471436 h 3018719"/>
              <a:gd name="connsiteX19" fmla="*/ 8839199 w 12178862"/>
              <a:gd name="connsiteY19" fmla="*/ 1852436 h 3018719"/>
              <a:gd name="connsiteX20" fmla="*/ 7622627 w 12178862"/>
              <a:gd name="connsiteY20" fmla="*/ 1951919 h 3018719"/>
              <a:gd name="connsiteX21" fmla="*/ 7315199 w 12178862"/>
              <a:gd name="connsiteY21" fmla="*/ 2004836 h 3018719"/>
              <a:gd name="connsiteX22" fmla="*/ 7086599 w 12178862"/>
              <a:gd name="connsiteY22" fmla="*/ 1700036 h 3018719"/>
              <a:gd name="connsiteX23" fmla="*/ 6860627 w 12178862"/>
              <a:gd name="connsiteY23" fmla="*/ 1647119 h 3018719"/>
              <a:gd name="connsiteX24" fmla="*/ 6327227 w 12178862"/>
              <a:gd name="connsiteY24" fmla="*/ 1799519 h 3018719"/>
              <a:gd name="connsiteX25" fmla="*/ 6098627 w 12178862"/>
              <a:gd name="connsiteY25" fmla="*/ 2180519 h 3018719"/>
              <a:gd name="connsiteX26" fmla="*/ 5946227 w 12178862"/>
              <a:gd name="connsiteY26" fmla="*/ 2637719 h 3018719"/>
              <a:gd name="connsiteX27" fmla="*/ 5260427 w 12178862"/>
              <a:gd name="connsiteY27" fmla="*/ 2790119 h 3018719"/>
              <a:gd name="connsiteX28" fmla="*/ 4900448 w 12178862"/>
              <a:gd name="connsiteY28" fmla="*/ 2790119 h 3018719"/>
              <a:gd name="connsiteX29" fmla="*/ 4616668 w 12178862"/>
              <a:gd name="connsiteY29" fmla="*/ 2916243 h 3018719"/>
              <a:gd name="connsiteX30" fmla="*/ 4364420 w 12178862"/>
              <a:gd name="connsiteY30" fmla="*/ 2868947 h 3018719"/>
              <a:gd name="connsiteX31" fmla="*/ 4159468 w 12178862"/>
              <a:gd name="connsiteY31" fmla="*/ 2853181 h 3018719"/>
              <a:gd name="connsiteX32" fmla="*/ 3844158 w 12178862"/>
              <a:gd name="connsiteY32" fmla="*/ 2979305 h 3018719"/>
              <a:gd name="connsiteX33" fmla="*/ 3639206 w 12178862"/>
              <a:gd name="connsiteY33" fmla="*/ 2963540 h 3018719"/>
              <a:gd name="connsiteX34" fmla="*/ 3686503 w 12178862"/>
              <a:gd name="connsiteY34" fmla="*/ 2648229 h 3018719"/>
              <a:gd name="connsiteX35" fmla="*/ 3607675 w 12178862"/>
              <a:gd name="connsiteY35" fmla="*/ 2758588 h 3018719"/>
              <a:gd name="connsiteX36" fmla="*/ 3481551 w 12178862"/>
              <a:gd name="connsiteY36" fmla="*/ 2727057 h 3018719"/>
              <a:gd name="connsiteX37" fmla="*/ 3465786 w 12178862"/>
              <a:gd name="connsiteY37" fmla="*/ 2600933 h 3018719"/>
              <a:gd name="connsiteX38" fmla="*/ 3402724 w 12178862"/>
              <a:gd name="connsiteY38" fmla="*/ 2522105 h 3018719"/>
              <a:gd name="connsiteX39" fmla="*/ 3371193 w 12178862"/>
              <a:gd name="connsiteY39" fmla="*/ 2301388 h 3018719"/>
              <a:gd name="connsiteX40" fmla="*/ 2819399 w 12178862"/>
              <a:gd name="connsiteY40" fmla="*/ 2269857 h 3018719"/>
              <a:gd name="connsiteX41" fmla="*/ 2551386 w 12178862"/>
              <a:gd name="connsiteY41" fmla="*/ 2411747 h 3018719"/>
              <a:gd name="connsiteX42" fmla="*/ 2330668 w 12178862"/>
              <a:gd name="connsiteY42" fmla="*/ 2522105 h 3018719"/>
              <a:gd name="connsiteX43" fmla="*/ 2220310 w 12178862"/>
              <a:gd name="connsiteY43" fmla="*/ 2522105 h 3018719"/>
              <a:gd name="connsiteX44" fmla="*/ 2362199 w 12178862"/>
              <a:gd name="connsiteY44" fmla="*/ 2175264 h 3018719"/>
              <a:gd name="connsiteX45" fmla="*/ 2393730 w 12178862"/>
              <a:gd name="connsiteY45" fmla="*/ 1907250 h 3018719"/>
              <a:gd name="connsiteX46" fmla="*/ 2472558 w 12178862"/>
              <a:gd name="connsiteY46" fmla="*/ 1796891 h 3018719"/>
              <a:gd name="connsiteX47" fmla="*/ 2535620 w 12178862"/>
              <a:gd name="connsiteY47" fmla="*/ 1655002 h 3018719"/>
              <a:gd name="connsiteX48" fmla="*/ 2078420 w 12178862"/>
              <a:gd name="connsiteY48" fmla="*/ 1796891 h 3018719"/>
              <a:gd name="connsiteX49" fmla="*/ 1037896 w 12178862"/>
              <a:gd name="connsiteY49" fmla="*/ 2254091 h 3018719"/>
              <a:gd name="connsiteX50" fmla="*/ 486103 w 12178862"/>
              <a:gd name="connsiteY50" fmla="*/ 2317153 h 3018719"/>
              <a:gd name="connsiteX51" fmla="*/ 170793 w 12178862"/>
              <a:gd name="connsiteY51" fmla="*/ 2348685 h 3018719"/>
              <a:gd name="connsiteX52" fmla="*/ 170793 w 12178862"/>
              <a:gd name="connsiteY52" fmla="*/ 2175264 h 3018719"/>
              <a:gd name="connsiteX0" fmla="*/ 170793 w 12178862"/>
              <a:gd name="connsiteY0" fmla="*/ 2175264 h 3018719"/>
              <a:gd name="connsiteX1" fmla="*/ 1195551 w 12178862"/>
              <a:gd name="connsiteY1" fmla="*/ 1844188 h 3018719"/>
              <a:gd name="connsiteX2" fmla="*/ 2504089 w 12178862"/>
              <a:gd name="connsiteY2" fmla="*/ 1308160 h 3018719"/>
              <a:gd name="connsiteX3" fmla="*/ 2882461 w 12178862"/>
              <a:gd name="connsiteY3" fmla="*/ 1213567 h 3018719"/>
              <a:gd name="connsiteX4" fmla="*/ 3197772 w 12178862"/>
              <a:gd name="connsiteY4" fmla="*/ 1260864 h 3018719"/>
              <a:gd name="connsiteX5" fmla="*/ 3245068 w 12178862"/>
              <a:gd name="connsiteY5" fmla="*/ 1481581 h 3018719"/>
              <a:gd name="connsiteX6" fmla="*/ 3339661 w 12178862"/>
              <a:gd name="connsiteY6" fmla="*/ 1355457 h 3018719"/>
              <a:gd name="connsiteX7" fmla="*/ 3607675 w 12178862"/>
              <a:gd name="connsiteY7" fmla="*/ 1087443 h 3018719"/>
              <a:gd name="connsiteX8" fmla="*/ 3859924 w 12178862"/>
              <a:gd name="connsiteY8" fmla="*/ 961319 h 3018719"/>
              <a:gd name="connsiteX9" fmla="*/ 3584027 w 12178862"/>
              <a:gd name="connsiteY9" fmla="*/ 808919 h 3018719"/>
              <a:gd name="connsiteX10" fmla="*/ 3507827 w 12178862"/>
              <a:gd name="connsiteY10" fmla="*/ 656519 h 3018719"/>
              <a:gd name="connsiteX11" fmla="*/ 5260427 w 12178862"/>
              <a:gd name="connsiteY11" fmla="*/ 275519 h 3018719"/>
              <a:gd name="connsiteX12" fmla="*/ 6936827 w 12178862"/>
              <a:gd name="connsiteY12" fmla="*/ 46919 h 3018719"/>
              <a:gd name="connsiteX13" fmla="*/ 7927426 w 12178862"/>
              <a:gd name="connsiteY13" fmla="*/ 46919 h 3018719"/>
              <a:gd name="connsiteX14" fmla="*/ 11658600 w 12178862"/>
              <a:gd name="connsiteY14" fmla="*/ 328436 h 3018719"/>
              <a:gd name="connsiteX15" fmla="*/ 11048999 w 12178862"/>
              <a:gd name="connsiteY15" fmla="*/ 938036 h 3018719"/>
              <a:gd name="connsiteX16" fmla="*/ 9982199 w 12178862"/>
              <a:gd name="connsiteY16" fmla="*/ 938036 h 3018719"/>
              <a:gd name="connsiteX17" fmla="*/ 9525000 w 12178862"/>
              <a:gd name="connsiteY17" fmla="*/ 1037519 h 3018719"/>
              <a:gd name="connsiteX18" fmla="*/ 9372599 w 12178862"/>
              <a:gd name="connsiteY18" fmla="*/ 1471436 h 3018719"/>
              <a:gd name="connsiteX19" fmla="*/ 8839199 w 12178862"/>
              <a:gd name="connsiteY19" fmla="*/ 1852436 h 3018719"/>
              <a:gd name="connsiteX20" fmla="*/ 7622627 w 12178862"/>
              <a:gd name="connsiteY20" fmla="*/ 1951919 h 3018719"/>
              <a:gd name="connsiteX21" fmla="*/ 7315199 w 12178862"/>
              <a:gd name="connsiteY21" fmla="*/ 2004836 h 3018719"/>
              <a:gd name="connsiteX22" fmla="*/ 7086599 w 12178862"/>
              <a:gd name="connsiteY22" fmla="*/ 1700036 h 3018719"/>
              <a:gd name="connsiteX23" fmla="*/ 6860627 w 12178862"/>
              <a:gd name="connsiteY23" fmla="*/ 1647119 h 3018719"/>
              <a:gd name="connsiteX24" fmla="*/ 6327227 w 12178862"/>
              <a:gd name="connsiteY24" fmla="*/ 1799519 h 3018719"/>
              <a:gd name="connsiteX25" fmla="*/ 6098627 w 12178862"/>
              <a:gd name="connsiteY25" fmla="*/ 2180519 h 3018719"/>
              <a:gd name="connsiteX26" fmla="*/ 5946227 w 12178862"/>
              <a:gd name="connsiteY26" fmla="*/ 2637719 h 3018719"/>
              <a:gd name="connsiteX27" fmla="*/ 5260427 w 12178862"/>
              <a:gd name="connsiteY27" fmla="*/ 2790119 h 3018719"/>
              <a:gd name="connsiteX28" fmla="*/ 4900448 w 12178862"/>
              <a:gd name="connsiteY28" fmla="*/ 2790119 h 3018719"/>
              <a:gd name="connsiteX29" fmla="*/ 4616668 w 12178862"/>
              <a:gd name="connsiteY29" fmla="*/ 2916243 h 3018719"/>
              <a:gd name="connsiteX30" fmla="*/ 4364420 w 12178862"/>
              <a:gd name="connsiteY30" fmla="*/ 2868947 h 3018719"/>
              <a:gd name="connsiteX31" fmla="*/ 4159468 w 12178862"/>
              <a:gd name="connsiteY31" fmla="*/ 2853181 h 3018719"/>
              <a:gd name="connsiteX32" fmla="*/ 3844158 w 12178862"/>
              <a:gd name="connsiteY32" fmla="*/ 2979305 h 3018719"/>
              <a:gd name="connsiteX33" fmla="*/ 3639206 w 12178862"/>
              <a:gd name="connsiteY33" fmla="*/ 2963540 h 3018719"/>
              <a:gd name="connsiteX34" fmla="*/ 3686503 w 12178862"/>
              <a:gd name="connsiteY34" fmla="*/ 2648229 h 3018719"/>
              <a:gd name="connsiteX35" fmla="*/ 3607675 w 12178862"/>
              <a:gd name="connsiteY35" fmla="*/ 2758588 h 3018719"/>
              <a:gd name="connsiteX36" fmla="*/ 3481551 w 12178862"/>
              <a:gd name="connsiteY36" fmla="*/ 2727057 h 3018719"/>
              <a:gd name="connsiteX37" fmla="*/ 3465786 w 12178862"/>
              <a:gd name="connsiteY37" fmla="*/ 2600933 h 3018719"/>
              <a:gd name="connsiteX38" fmla="*/ 3402724 w 12178862"/>
              <a:gd name="connsiteY38" fmla="*/ 2522105 h 3018719"/>
              <a:gd name="connsiteX39" fmla="*/ 3371193 w 12178862"/>
              <a:gd name="connsiteY39" fmla="*/ 2301388 h 3018719"/>
              <a:gd name="connsiteX40" fmla="*/ 2819399 w 12178862"/>
              <a:gd name="connsiteY40" fmla="*/ 2269857 h 3018719"/>
              <a:gd name="connsiteX41" fmla="*/ 2551386 w 12178862"/>
              <a:gd name="connsiteY41" fmla="*/ 2411747 h 3018719"/>
              <a:gd name="connsiteX42" fmla="*/ 2330668 w 12178862"/>
              <a:gd name="connsiteY42" fmla="*/ 2522105 h 3018719"/>
              <a:gd name="connsiteX43" fmla="*/ 2220310 w 12178862"/>
              <a:gd name="connsiteY43" fmla="*/ 2522105 h 3018719"/>
              <a:gd name="connsiteX44" fmla="*/ 2362199 w 12178862"/>
              <a:gd name="connsiteY44" fmla="*/ 2175264 h 3018719"/>
              <a:gd name="connsiteX45" fmla="*/ 2393730 w 12178862"/>
              <a:gd name="connsiteY45" fmla="*/ 1907250 h 3018719"/>
              <a:gd name="connsiteX46" fmla="*/ 2472558 w 12178862"/>
              <a:gd name="connsiteY46" fmla="*/ 1796891 h 3018719"/>
              <a:gd name="connsiteX47" fmla="*/ 2535620 w 12178862"/>
              <a:gd name="connsiteY47" fmla="*/ 1655002 h 3018719"/>
              <a:gd name="connsiteX48" fmla="*/ 2078420 w 12178862"/>
              <a:gd name="connsiteY48" fmla="*/ 1796891 h 3018719"/>
              <a:gd name="connsiteX49" fmla="*/ 1037896 w 12178862"/>
              <a:gd name="connsiteY49" fmla="*/ 2254091 h 3018719"/>
              <a:gd name="connsiteX50" fmla="*/ 486103 w 12178862"/>
              <a:gd name="connsiteY50" fmla="*/ 2317153 h 3018719"/>
              <a:gd name="connsiteX51" fmla="*/ 170793 w 12178862"/>
              <a:gd name="connsiteY51" fmla="*/ 2348685 h 3018719"/>
              <a:gd name="connsiteX52" fmla="*/ 170793 w 12178862"/>
              <a:gd name="connsiteY52" fmla="*/ 2175264 h 3018719"/>
              <a:gd name="connsiteX0" fmla="*/ 170793 w 12178862"/>
              <a:gd name="connsiteY0" fmla="*/ 2175264 h 3018719"/>
              <a:gd name="connsiteX1" fmla="*/ 1195551 w 12178862"/>
              <a:gd name="connsiteY1" fmla="*/ 1844188 h 3018719"/>
              <a:gd name="connsiteX2" fmla="*/ 2504089 w 12178862"/>
              <a:gd name="connsiteY2" fmla="*/ 1308160 h 3018719"/>
              <a:gd name="connsiteX3" fmla="*/ 2882461 w 12178862"/>
              <a:gd name="connsiteY3" fmla="*/ 1213567 h 3018719"/>
              <a:gd name="connsiteX4" fmla="*/ 3197772 w 12178862"/>
              <a:gd name="connsiteY4" fmla="*/ 1260864 h 3018719"/>
              <a:gd name="connsiteX5" fmla="*/ 3245068 w 12178862"/>
              <a:gd name="connsiteY5" fmla="*/ 1481581 h 3018719"/>
              <a:gd name="connsiteX6" fmla="*/ 3339661 w 12178862"/>
              <a:gd name="connsiteY6" fmla="*/ 1355457 h 3018719"/>
              <a:gd name="connsiteX7" fmla="*/ 3607675 w 12178862"/>
              <a:gd name="connsiteY7" fmla="*/ 1087443 h 3018719"/>
              <a:gd name="connsiteX8" fmla="*/ 3859924 w 12178862"/>
              <a:gd name="connsiteY8" fmla="*/ 961319 h 3018719"/>
              <a:gd name="connsiteX9" fmla="*/ 3584027 w 12178862"/>
              <a:gd name="connsiteY9" fmla="*/ 808919 h 3018719"/>
              <a:gd name="connsiteX10" fmla="*/ 3507827 w 12178862"/>
              <a:gd name="connsiteY10" fmla="*/ 656519 h 3018719"/>
              <a:gd name="connsiteX11" fmla="*/ 5260427 w 12178862"/>
              <a:gd name="connsiteY11" fmla="*/ 275519 h 3018719"/>
              <a:gd name="connsiteX12" fmla="*/ 6936827 w 12178862"/>
              <a:gd name="connsiteY12" fmla="*/ 46919 h 3018719"/>
              <a:gd name="connsiteX13" fmla="*/ 7927426 w 12178862"/>
              <a:gd name="connsiteY13" fmla="*/ 46919 h 3018719"/>
              <a:gd name="connsiteX14" fmla="*/ 11658600 w 12178862"/>
              <a:gd name="connsiteY14" fmla="*/ 328436 h 3018719"/>
              <a:gd name="connsiteX15" fmla="*/ 11048999 w 12178862"/>
              <a:gd name="connsiteY15" fmla="*/ 938036 h 3018719"/>
              <a:gd name="connsiteX16" fmla="*/ 9982199 w 12178862"/>
              <a:gd name="connsiteY16" fmla="*/ 938036 h 3018719"/>
              <a:gd name="connsiteX17" fmla="*/ 9525000 w 12178862"/>
              <a:gd name="connsiteY17" fmla="*/ 1037519 h 3018719"/>
              <a:gd name="connsiteX18" fmla="*/ 9525000 w 12178862"/>
              <a:gd name="connsiteY18" fmla="*/ 1494719 h 3018719"/>
              <a:gd name="connsiteX19" fmla="*/ 8839199 w 12178862"/>
              <a:gd name="connsiteY19" fmla="*/ 1852436 h 3018719"/>
              <a:gd name="connsiteX20" fmla="*/ 7622627 w 12178862"/>
              <a:gd name="connsiteY20" fmla="*/ 1951919 h 3018719"/>
              <a:gd name="connsiteX21" fmla="*/ 7315199 w 12178862"/>
              <a:gd name="connsiteY21" fmla="*/ 2004836 h 3018719"/>
              <a:gd name="connsiteX22" fmla="*/ 7086599 w 12178862"/>
              <a:gd name="connsiteY22" fmla="*/ 1700036 h 3018719"/>
              <a:gd name="connsiteX23" fmla="*/ 6860627 w 12178862"/>
              <a:gd name="connsiteY23" fmla="*/ 1647119 h 3018719"/>
              <a:gd name="connsiteX24" fmla="*/ 6327227 w 12178862"/>
              <a:gd name="connsiteY24" fmla="*/ 1799519 h 3018719"/>
              <a:gd name="connsiteX25" fmla="*/ 6098627 w 12178862"/>
              <a:gd name="connsiteY25" fmla="*/ 2180519 h 3018719"/>
              <a:gd name="connsiteX26" fmla="*/ 5946227 w 12178862"/>
              <a:gd name="connsiteY26" fmla="*/ 2637719 h 3018719"/>
              <a:gd name="connsiteX27" fmla="*/ 5260427 w 12178862"/>
              <a:gd name="connsiteY27" fmla="*/ 2790119 h 3018719"/>
              <a:gd name="connsiteX28" fmla="*/ 4900448 w 12178862"/>
              <a:gd name="connsiteY28" fmla="*/ 2790119 h 3018719"/>
              <a:gd name="connsiteX29" fmla="*/ 4616668 w 12178862"/>
              <a:gd name="connsiteY29" fmla="*/ 2916243 h 3018719"/>
              <a:gd name="connsiteX30" fmla="*/ 4364420 w 12178862"/>
              <a:gd name="connsiteY30" fmla="*/ 2868947 h 3018719"/>
              <a:gd name="connsiteX31" fmla="*/ 4159468 w 12178862"/>
              <a:gd name="connsiteY31" fmla="*/ 2853181 h 3018719"/>
              <a:gd name="connsiteX32" fmla="*/ 3844158 w 12178862"/>
              <a:gd name="connsiteY32" fmla="*/ 2979305 h 3018719"/>
              <a:gd name="connsiteX33" fmla="*/ 3639206 w 12178862"/>
              <a:gd name="connsiteY33" fmla="*/ 2963540 h 3018719"/>
              <a:gd name="connsiteX34" fmla="*/ 3686503 w 12178862"/>
              <a:gd name="connsiteY34" fmla="*/ 2648229 h 3018719"/>
              <a:gd name="connsiteX35" fmla="*/ 3607675 w 12178862"/>
              <a:gd name="connsiteY35" fmla="*/ 2758588 h 3018719"/>
              <a:gd name="connsiteX36" fmla="*/ 3481551 w 12178862"/>
              <a:gd name="connsiteY36" fmla="*/ 2727057 h 3018719"/>
              <a:gd name="connsiteX37" fmla="*/ 3465786 w 12178862"/>
              <a:gd name="connsiteY37" fmla="*/ 2600933 h 3018719"/>
              <a:gd name="connsiteX38" fmla="*/ 3402724 w 12178862"/>
              <a:gd name="connsiteY38" fmla="*/ 2522105 h 3018719"/>
              <a:gd name="connsiteX39" fmla="*/ 3371193 w 12178862"/>
              <a:gd name="connsiteY39" fmla="*/ 2301388 h 3018719"/>
              <a:gd name="connsiteX40" fmla="*/ 2819399 w 12178862"/>
              <a:gd name="connsiteY40" fmla="*/ 2269857 h 3018719"/>
              <a:gd name="connsiteX41" fmla="*/ 2551386 w 12178862"/>
              <a:gd name="connsiteY41" fmla="*/ 2411747 h 3018719"/>
              <a:gd name="connsiteX42" fmla="*/ 2330668 w 12178862"/>
              <a:gd name="connsiteY42" fmla="*/ 2522105 h 3018719"/>
              <a:gd name="connsiteX43" fmla="*/ 2220310 w 12178862"/>
              <a:gd name="connsiteY43" fmla="*/ 2522105 h 3018719"/>
              <a:gd name="connsiteX44" fmla="*/ 2362199 w 12178862"/>
              <a:gd name="connsiteY44" fmla="*/ 2175264 h 3018719"/>
              <a:gd name="connsiteX45" fmla="*/ 2393730 w 12178862"/>
              <a:gd name="connsiteY45" fmla="*/ 1907250 h 3018719"/>
              <a:gd name="connsiteX46" fmla="*/ 2472558 w 12178862"/>
              <a:gd name="connsiteY46" fmla="*/ 1796891 h 3018719"/>
              <a:gd name="connsiteX47" fmla="*/ 2535620 w 12178862"/>
              <a:gd name="connsiteY47" fmla="*/ 1655002 h 3018719"/>
              <a:gd name="connsiteX48" fmla="*/ 2078420 w 12178862"/>
              <a:gd name="connsiteY48" fmla="*/ 1796891 h 3018719"/>
              <a:gd name="connsiteX49" fmla="*/ 1037896 w 12178862"/>
              <a:gd name="connsiteY49" fmla="*/ 2254091 h 3018719"/>
              <a:gd name="connsiteX50" fmla="*/ 486103 w 12178862"/>
              <a:gd name="connsiteY50" fmla="*/ 2317153 h 3018719"/>
              <a:gd name="connsiteX51" fmla="*/ 170793 w 12178862"/>
              <a:gd name="connsiteY51" fmla="*/ 2348685 h 3018719"/>
              <a:gd name="connsiteX52" fmla="*/ 170793 w 12178862"/>
              <a:gd name="connsiteY52" fmla="*/ 2175264 h 3018719"/>
              <a:gd name="connsiteX0" fmla="*/ 170793 w 12255062"/>
              <a:gd name="connsiteY0" fmla="*/ 2179145 h 3022600"/>
              <a:gd name="connsiteX1" fmla="*/ 1195551 w 12255062"/>
              <a:gd name="connsiteY1" fmla="*/ 1848069 h 3022600"/>
              <a:gd name="connsiteX2" fmla="*/ 2504089 w 12255062"/>
              <a:gd name="connsiteY2" fmla="*/ 1312041 h 3022600"/>
              <a:gd name="connsiteX3" fmla="*/ 2882461 w 12255062"/>
              <a:gd name="connsiteY3" fmla="*/ 1217448 h 3022600"/>
              <a:gd name="connsiteX4" fmla="*/ 3197772 w 12255062"/>
              <a:gd name="connsiteY4" fmla="*/ 1264745 h 3022600"/>
              <a:gd name="connsiteX5" fmla="*/ 3245068 w 12255062"/>
              <a:gd name="connsiteY5" fmla="*/ 1485462 h 3022600"/>
              <a:gd name="connsiteX6" fmla="*/ 3339661 w 12255062"/>
              <a:gd name="connsiteY6" fmla="*/ 1359338 h 3022600"/>
              <a:gd name="connsiteX7" fmla="*/ 3607675 w 12255062"/>
              <a:gd name="connsiteY7" fmla="*/ 1091324 h 3022600"/>
              <a:gd name="connsiteX8" fmla="*/ 3859924 w 12255062"/>
              <a:gd name="connsiteY8" fmla="*/ 965200 h 3022600"/>
              <a:gd name="connsiteX9" fmla="*/ 3584027 w 12255062"/>
              <a:gd name="connsiteY9" fmla="*/ 812800 h 3022600"/>
              <a:gd name="connsiteX10" fmla="*/ 3507827 w 12255062"/>
              <a:gd name="connsiteY10" fmla="*/ 660400 h 3022600"/>
              <a:gd name="connsiteX11" fmla="*/ 5260427 w 12255062"/>
              <a:gd name="connsiteY11" fmla="*/ 279400 h 3022600"/>
              <a:gd name="connsiteX12" fmla="*/ 6936827 w 12255062"/>
              <a:gd name="connsiteY12" fmla="*/ 50800 h 3022600"/>
              <a:gd name="connsiteX13" fmla="*/ 7927426 w 12255062"/>
              <a:gd name="connsiteY13" fmla="*/ 50800 h 3022600"/>
              <a:gd name="connsiteX14" fmla="*/ 11734800 w 12255062"/>
              <a:gd name="connsiteY14" fmla="*/ 355600 h 3022600"/>
              <a:gd name="connsiteX15" fmla="*/ 11048999 w 12255062"/>
              <a:gd name="connsiteY15" fmla="*/ 941917 h 3022600"/>
              <a:gd name="connsiteX16" fmla="*/ 9982199 w 12255062"/>
              <a:gd name="connsiteY16" fmla="*/ 941917 h 3022600"/>
              <a:gd name="connsiteX17" fmla="*/ 9525000 w 12255062"/>
              <a:gd name="connsiteY17" fmla="*/ 1041400 h 3022600"/>
              <a:gd name="connsiteX18" fmla="*/ 9525000 w 12255062"/>
              <a:gd name="connsiteY18" fmla="*/ 1498600 h 3022600"/>
              <a:gd name="connsiteX19" fmla="*/ 8839199 w 12255062"/>
              <a:gd name="connsiteY19" fmla="*/ 1856317 h 3022600"/>
              <a:gd name="connsiteX20" fmla="*/ 7622627 w 12255062"/>
              <a:gd name="connsiteY20" fmla="*/ 1955800 h 3022600"/>
              <a:gd name="connsiteX21" fmla="*/ 7315199 w 12255062"/>
              <a:gd name="connsiteY21" fmla="*/ 2008717 h 3022600"/>
              <a:gd name="connsiteX22" fmla="*/ 7086599 w 12255062"/>
              <a:gd name="connsiteY22" fmla="*/ 1703917 h 3022600"/>
              <a:gd name="connsiteX23" fmla="*/ 6860627 w 12255062"/>
              <a:gd name="connsiteY23" fmla="*/ 1651000 h 3022600"/>
              <a:gd name="connsiteX24" fmla="*/ 6327227 w 12255062"/>
              <a:gd name="connsiteY24" fmla="*/ 1803400 h 3022600"/>
              <a:gd name="connsiteX25" fmla="*/ 6098627 w 12255062"/>
              <a:gd name="connsiteY25" fmla="*/ 2184400 h 3022600"/>
              <a:gd name="connsiteX26" fmla="*/ 5946227 w 12255062"/>
              <a:gd name="connsiteY26" fmla="*/ 2641600 h 3022600"/>
              <a:gd name="connsiteX27" fmla="*/ 5260427 w 12255062"/>
              <a:gd name="connsiteY27" fmla="*/ 2794000 h 3022600"/>
              <a:gd name="connsiteX28" fmla="*/ 4900448 w 12255062"/>
              <a:gd name="connsiteY28" fmla="*/ 2794000 h 3022600"/>
              <a:gd name="connsiteX29" fmla="*/ 4616668 w 12255062"/>
              <a:gd name="connsiteY29" fmla="*/ 2920124 h 3022600"/>
              <a:gd name="connsiteX30" fmla="*/ 4364420 w 12255062"/>
              <a:gd name="connsiteY30" fmla="*/ 2872828 h 3022600"/>
              <a:gd name="connsiteX31" fmla="*/ 4159468 w 12255062"/>
              <a:gd name="connsiteY31" fmla="*/ 2857062 h 3022600"/>
              <a:gd name="connsiteX32" fmla="*/ 3844158 w 12255062"/>
              <a:gd name="connsiteY32" fmla="*/ 2983186 h 3022600"/>
              <a:gd name="connsiteX33" fmla="*/ 3639206 w 12255062"/>
              <a:gd name="connsiteY33" fmla="*/ 2967421 h 3022600"/>
              <a:gd name="connsiteX34" fmla="*/ 3686503 w 12255062"/>
              <a:gd name="connsiteY34" fmla="*/ 2652110 h 3022600"/>
              <a:gd name="connsiteX35" fmla="*/ 3607675 w 12255062"/>
              <a:gd name="connsiteY35" fmla="*/ 2762469 h 3022600"/>
              <a:gd name="connsiteX36" fmla="*/ 3481551 w 12255062"/>
              <a:gd name="connsiteY36" fmla="*/ 2730938 h 3022600"/>
              <a:gd name="connsiteX37" fmla="*/ 3465786 w 12255062"/>
              <a:gd name="connsiteY37" fmla="*/ 2604814 h 3022600"/>
              <a:gd name="connsiteX38" fmla="*/ 3402724 w 12255062"/>
              <a:gd name="connsiteY38" fmla="*/ 2525986 h 3022600"/>
              <a:gd name="connsiteX39" fmla="*/ 3371193 w 12255062"/>
              <a:gd name="connsiteY39" fmla="*/ 2305269 h 3022600"/>
              <a:gd name="connsiteX40" fmla="*/ 2819399 w 12255062"/>
              <a:gd name="connsiteY40" fmla="*/ 2273738 h 3022600"/>
              <a:gd name="connsiteX41" fmla="*/ 2551386 w 12255062"/>
              <a:gd name="connsiteY41" fmla="*/ 2415628 h 3022600"/>
              <a:gd name="connsiteX42" fmla="*/ 2330668 w 12255062"/>
              <a:gd name="connsiteY42" fmla="*/ 2525986 h 3022600"/>
              <a:gd name="connsiteX43" fmla="*/ 2220310 w 12255062"/>
              <a:gd name="connsiteY43" fmla="*/ 2525986 h 3022600"/>
              <a:gd name="connsiteX44" fmla="*/ 2362199 w 12255062"/>
              <a:gd name="connsiteY44" fmla="*/ 2179145 h 3022600"/>
              <a:gd name="connsiteX45" fmla="*/ 2393730 w 12255062"/>
              <a:gd name="connsiteY45" fmla="*/ 1911131 h 3022600"/>
              <a:gd name="connsiteX46" fmla="*/ 2472558 w 12255062"/>
              <a:gd name="connsiteY46" fmla="*/ 1800772 h 3022600"/>
              <a:gd name="connsiteX47" fmla="*/ 2535620 w 12255062"/>
              <a:gd name="connsiteY47" fmla="*/ 1658883 h 3022600"/>
              <a:gd name="connsiteX48" fmla="*/ 2078420 w 12255062"/>
              <a:gd name="connsiteY48" fmla="*/ 1800772 h 3022600"/>
              <a:gd name="connsiteX49" fmla="*/ 1037896 w 12255062"/>
              <a:gd name="connsiteY49" fmla="*/ 2257972 h 3022600"/>
              <a:gd name="connsiteX50" fmla="*/ 486103 w 12255062"/>
              <a:gd name="connsiteY50" fmla="*/ 2321034 h 3022600"/>
              <a:gd name="connsiteX51" fmla="*/ 170793 w 12255062"/>
              <a:gd name="connsiteY51" fmla="*/ 2352566 h 3022600"/>
              <a:gd name="connsiteX52" fmla="*/ 170793 w 12255062"/>
              <a:gd name="connsiteY52" fmla="*/ 2179145 h 3022600"/>
              <a:gd name="connsiteX0" fmla="*/ 170793 w 11734800"/>
              <a:gd name="connsiteY0" fmla="*/ 2179145 h 3022600"/>
              <a:gd name="connsiteX1" fmla="*/ 1195551 w 11734800"/>
              <a:gd name="connsiteY1" fmla="*/ 1848069 h 3022600"/>
              <a:gd name="connsiteX2" fmla="*/ 2504089 w 11734800"/>
              <a:gd name="connsiteY2" fmla="*/ 1312041 h 3022600"/>
              <a:gd name="connsiteX3" fmla="*/ 2882461 w 11734800"/>
              <a:gd name="connsiteY3" fmla="*/ 1217448 h 3022600"/>
              <a:gd name="connsiteX4" fmla="*/ 3197772 w 11734800"/>
              <a:gd name="connsiteY4" fmla="*/ 1264745 h 3022600"/>
              <a:gd name="connsiteX5" fmla="*/ 3245068 w 11734800"/>
              <a:gd name="connsiteY5" fmla="*/ 1485462 h 3022600"/>
              <a:gd name="connsiteX6" fmla="*/ 3339661 w 11734800"/>
              <a:gd name="connsiteY6" fmla="*/ 1359338 h 3022600"/>
              <a:gd name="connsiteX7" fmla="*/ 3607675 w 11734800"/>
              <a:gd name="connsiteY7" fmla="*/ 1091324 h 3022600"/>
              <a:gd name="connsiteX8" fmla="*/ 3859924 w 11734800"/>
              <a:gd name="connsiteY8" fmla="*/ 965200 h 3022600"/>
              <a:gd name="connsiteX9" fmla="*/ 3584027 w 11734800"/>
              <a:gd name="connsiteY9" fmla="*/ 812800 h 3022600"/>
              <a:gd name="connsiteX10" fmla="*/ 3507827 w 11734800"/>
              <a:gd name="connsiteY10" fmla="*/ 660400 h 3022600"/>
              <a:gd name="connsiteX11" fmla="*/ 5260427 w 11734800"/>
              <a:gd name="connsiteY11" fmla="*/ 279400 h 3022600"/>
              <a:gd name="connsiteX12" fmla="*/ 6936827 w 11734800"/>
              <a:gd name="connsiteY12" fmla="*/ 50800 h 3022600"/>
              <a:gd name="connsiteX13" fmla="*/ 7927426 w 11734800"/>
              <a:gd name="connsiteY13" fmla="*/ 50800 h 3022600"/>
              <a:gd name="connsiteX14" fmla="*/ 11734800 w 11734800"/>
              <a:gd name="connsiteY14" fmla="*/ 355600 h 3022600"/>
              <a:gd name="connsiteX15" fmla="*/ 11048999 w 11734800"/>
              <a:gd name="connsiteY15" fmla="*/ 941917 h 3022600"/>
              <a:gd name="connsiteX16" fmla="*/ 9982199 w 11734800"/>
              <a:gd name="connsiteY16" fmla="*/ 941917 h 3022600"/>
              <a:gd name="connsiteX17" fmla="*/ 9525000 w 11734800"/>
              <a:gd name="connsiteY17" fmla="*/ 1041400 h 3022600"/>
              <a:gd name="connsiteX18" fmla="*/ 9525000 w 11734800"/>
              <a:gd name="connsiteY18" fmla="*/ 1498600 h 3022600"/>
              <a:gd name="connsiteX19" fmla="*/ 8839199 w 11734800"/>
              <a:gd name="connsiteY19" fmla="*/ 1856317 h 3022600"/>
              <a:gd name="connsiteX20" fmla="*/ 7622627 w 11734800"/>
              <a:gd name="connsiteY20" fmla="*/ 1955800 h 3022600"/>
              <a:gd name="connsiteX21" fmla="*/ 7315199 w 11734800"/>
              <a:gd name="connsiteY21" fmla="*/ 2008717 h 3022600"/>
              <a:gd name="connsiteX22" fmla="*/ 7086599 w 11734800"/>
              <a:gd name="connsiteY22" fmla="*/ 1703917 h 3022600"/>
              <a:gd name="connsiteX23" fmla="*/ 6860627 w 11734800"/>
              <a:gd name="connsiteY23" fmla="*/ 1651000 h 3022600"/>
              <a:gd name="connsiteX24" fmla="*/ 6327227 w 11734800"/>
              <a:gd name="connsiteY24" fmla="*/ 1803400 h 3022600"/>
              <a:gd name="connsiteX25" fmla="*/ 6098627 w 11734800"/>
              <a:gd name="connsiteY25" fmla="*/ 2184400 h 3022600"/>
              <a:gd name="connsiteX26" fmla="*/ 5946227 w 11734800"/>
              <a:gd name="connsiteY26" fmla="*/ 2641600 h 3022600"/>
              <a:gd name="connsiteX27" fmla="*/ 5260427 w 11734800"/>
              <a:gd name="connsiteY27" fmla="*/ 2794000 h 3022600"/>
              <a:gd name="connsiteX28" fmla="*/ 4900448 w 11734800"/>
              <a:gd name="connsiteY28" fmla="*/ 2794000 h 3022600"/>
              <a:gd name="connsiteX29" fmla="*/ 4616668 w 11734800"/>
              <a:gd name="connsiteY29" fmla="*/ 2920124 h 3022600"/>
              <a:gd name="connsiteX30" fmla="*/ 4364420 w 11734800"/>
              <a:gd name="connsiteY30" fmla="*/ 2872828 h 3022600"/>
              <a:gd name="connsiteX31" fmla="*/ 4159468 w 11734800"/>
              <a:gd name="connsiteY31" fmla="*/ 2857062 h 3022600"/>
              <a:gd name="connsiteX32" fmla="*/ 3844158 w 11734800"/>
              <a:gd name="connsiteY32" fmla="*/ 2983186 h 3022600"/>
              <a:gd name="connsiteX33" fmla="*/ 3639206 w 11734800"/>
              <a:gd name="connsiteY33" fmla="*/ 2967421 h 3022600"/>
              <a:gd name="connsiteX34" fmla="*/ 3686503 w 11734800"/>
              <a:gd name="connsiteY34" fmla="*/ 2652110 h 3022600"/>
              <a:gd name="connsiteX35" fmla="*/ 3607675 w 11734800"/>
              <a:gd name="connsiteY35" fmla="*/ 2762469 h 3022600"/>
              <a:gd name="connsiteX36" fmla="*/ 3481551 w 11734800"/>
              <a:gd name="connsiteY36" fmla="*/ 2730938 h 3022600"/>
              <a:gd name="connsiteX37" fmla="*/ 3465786 w 11734800"/>
              <a:gd name="connsiteY37" fmla="*/ 2604814 h 3022600"/>
              <a:gd name="connsiteX38" fmla="*/ 3402724 w 11734800"/>
              <a:gd name="connsiteY38" fmla="*/ 2525986 h 3022600"/>
              <a:gd name="connsiteX39" fmla="*/ 3371193 w 11734800"/>
              <a:gd name="connsiteY39" fmla="*/ 2305269 h 3022600"/>
              <a:gd name="connsiteX40" fmla="*/ 2819399 w 11734800"/>
              <a:gd name="connsiteY40" fmla="*/ 2273738 h 3022600"/>
              <a:gd name="connsiteX41" fmla="*/ 2551386 w 11734800"/>
              <a:gd name="connsiteY41" fmla="*/ 2415628 h 3022600"/>
              <a:gd name="connsiteX42" fmla="*/ 2330668 w 11734800"/>
              <a:gd name="connsiteY42" fmla="*/ 2525986 h 3022600"/>
              <a:gd name="connsiteX43" fmla="*/ 2220310 w 11734800"/>
              <a:gd name="connsiteY43" fmla="*/ 2525986 h 3022600"/>
              <a:gd name="connsiteX44" fmla="*/ 2362199 w 11734800"/>
              <a:gd name="connsiteY44" fmla="*/ 2179145 h 3022600"/>
              <a:gd name="connsiteX45" fmla="*/ 2393730 w 11734800"/>
              <a:gd name="connsiteY45" fmla="*/ 1911131 h 3022600"/>
              <a:gd name="connsiteX46" fmla="*/ 2472558 w 11734800"/>
              <a:gd name="connsiteY46" fmla="*/ 1800772 h 3022600"/>
              <a:gd name="connsiteX47" fmla="*/ 2535620 w 11734800"/>
              <a:gd name="connsiteY47" fmla="*/ 1658883 h 3022600"/>
              <a:gd name="connsiteX48" fmla="*/ 2078420 w 11734800"/>
              <a:gd name="connsiteY48" fmla="*/ 1800772 h 3022600"/>
              <a:gd name="connsiteX49" fmla="*/ 1037896 w 11734800"/>
              <a:gd name="connsiteY49" fmla="*/ 2257972 h 3022600"/>
              <a:gd name="connsiteX50" fmla="*/ 486103 w 11734800"/>
              <a:gd name="connsiteY50" fmla="*/ 2321034 h 3022600"/>
              <a:gd name="connsiteX51" fmla="*/ 170793 w 11734800"/>
              <a:gd name="connsiteY51" fmla="*/ 2352566 h 3022600"/>
              <a:gd name="connsiteX52" fmla="*/ 170793 w 11734800"/>
              <a:gd name="connsiteY52" fmla="*/ 2179145 h 302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1734800" h="3022600">
                <a:moveTo>
                  <a:pt x="170793" y="2179145"/>
                </a:moveTo>
                <a:cubicBezTo>
                  <a:pt x="341586" y="2095062"/>
                  <a:pt x="806668" y="1992586"/>
                  <a:pt x="1195551" y="1848069"/>
                </a:cubicBezTo>
                <a:cubicBezTo>
                  <a:pt x="1584434" y="1703552"/>
                  <a:pt x="2222938" y="1417144"/>
                  <a:pt x="2504089" y="1312041"/>
                </a:cubicBezTo>
                <a:cubicBezTo>
                  <a:pt x="2785240" y="1206938"/>
                  <a:pt x="2766847" y="1225331"/>
                  <a:pt x="2882461" y="1217448"/>
                </a:cubicBezTo>
                <a:cubicBezTo>
                  <a:pt x="2998075" y="1209565"/>
                  <a:pt x="3137337" y="1220076"/>
                  <a:pt x="3197772" y="1264745"/>
                </a:cubicBezTo>
                <a:cubicBezTo>
                  <a:pt x="3258207" y="1309414"/>
                  <a:pt x="3221420" y="1469697"/>
                  <a:pt x="3245068" y="1485462"/>
                </a:cubicBezTo>
                <a:cubicBezTo>
                  <a:pt x="3268716" y="1501227"/>
                  <a:pt x="3279227" y="1425028"/>
                  <a:pt x="3339661" y="1359338"/>
                </a:cubicBezTo>
                <a:cubicBezTo>
                  <a:pt x="3400095" y="1293648"/>
                  <a:pt x="3520964" y="1157014"/>
                  <a:pt x="3607675" y="1091324"/>
                </a:cubicBezTo>
                <a:cubicBezTo>
                  <a:pt x="3694386" y="1025634"/>
                  <a:pt x="3863865" y="1011621"/>
                  <a:pt x="3859924" y="965200"/>
                </a:cubicBezTo>
                <a:cubicBezTo>
                  <a:pt x="3855983" y="918779"/>
                  <a:pt x="3642710" y="863600"/>
                  <a:pt x="3584027" y="812800"/>
                </a:cubicBezTo>
                <a:cubicBezTo>
                  <a:pt x="3525344" y="762000"/>
                  <a:pt x="3228427" y="749300"/>
                  <a:pt x="3507827" y="660400"/>
                </a:cubicBezTo>
                <a:cubicBezTo>
                  <a:pt x="3787227" y="571500"/>
                  <a:pt x="4688927" y="381000"/>
                  <a:pt x="5260427" y="279400"/>
                </a:cubicBezTo>
                <a:cubicBezTo>
                  <a:pt x="5831927" y="177800"/>
                  <a:pt x="6492327" y="88900"/>
                  <a:pt x="6936827" y="50800"/>
                </a:cubicBezTo>
                <a:cubicBezTo>
                  <a:pt x="7381327" y="12700"/>
                  <a:pt x="7127764" y="0"/>
                  <a:pt x="7927426" y="50800"/>
                </a:cubicBezTo>
                <a:cubicBezTo>
                  <a:pt x="8727088" y="101600"/>
                  <a:pt x="11214538" y="207080"/>
                  <a:pt x="11734800" y="355600"/>
                </a:cubicBezTo>
                <a:cubicBezTo>
                  <a:pt x="11558752" y="598713"/>
                  <a:pt x="11341099" y="844198"/>
                  <a:pt x="11048999" y="941917"/>
                </a:cubicBezTo>
                <a:cubicBezTo>
                  <a:pt x="10756899" y="1039637"/>
                  <a:pt x="10236199" y="925337"/>
                  <a:pt x="9982199" y="941917"/>
                </a:cubicBezTo>
                <a:cubicBezTo>
                  <a:pt x="9728199" y="958497"/>
                  <a:pt x="9601200" y="948620"/>
                  <a:pt x="9525000" y="1041400"/>
                </a:cubicBezTo>
                <a:cubicBezTo>
                  <a:pt x="9448800" y="1134181"/>
                  <a:pt x="9639300" y="1362781"/>
                  <a:pt x="9525000" y="1498600"/>
                </a:cubicBezTo>
                <a:cubicBezTo>
                  <a:pt x="9410700" y="1634419"/>
                  <a:pt x="9156261" y="1780117"/>
                  <a:pt x="8839199" y="1856317"/>
                </a:cubicBezTo>
                <a:cubicBezTo>
                  <a:pt x="8522137" y="1932517"/>
                  <a:pt x="7876627" y="1930400"/>
                  <a:pt x="7622627" y="1955800"/>
                </a:cubicBezTo>
                <a:cubicBezTo>
                  <a:pt x="7368627" y="1981200"/>
                  <a:pt x="7404537" y="2050698"/>
                  <a:pt x="7315199" y="2008717"/>
                </a:cubicBezTo>
                <a:cubicBezTo>
                  <a:pt x="7225861" y="1966737"/>
                  <a:pt x="7162361" y="1763536"/>
                  <a:pt x="7086599" y="1703917"/>
                </a:cubicBezTo>
                <a:cubicBezTo>
                  <a:pt x="7010837" y="1644298"/>
                  <a:pt x="6987189" y="1634420"/>
                  <a:pt x="6860627" y="1651000"/>
                </a:cubicBezTo>
                <a:cubicBezTo>
                  <a:pt x="6734065" y="1667580"/>
                  <a:pt x="6454227" y="1714500"/>
                  <a:pt x="6327227" y="1803400"/>
                </a:cubicBezTo>
                <a:cubicBezTo>
                  <a:pt x="6200227" y="1892300"/>
                  <a:pt x="6162127" y="2044700"/>
                  <a:pt x="6098627" y="2184400"/>
                </a:cubicBezTo>
                <a:cubicBezTo>
                  <a:pt x="6035127" y="2324100"/>
                  <a:pt x="5946227" y="2641600"/>
                  <a:pt x="5946227" y="2641600"/>
                </a:cubicBezTo>
                <a:lnTo>
                  <a:pt x="5260427" y="2794000"/>
                </a:lnTo>
                <a:cubicBezTo>
                  <a:pt x="5165834" y="2857062"/>
                  <a:pt x="5007741" y="2772979"/>
                  <a:pt x="4900448" y="2794000"/>
                </a:cubicBezTo>
                <a:cubicBezTo>
                  <a:pt x="4793155" y="2815021"/>
                  <a:pt x="4706006" y="2906986"/>
                  <a:pt x="4616668" y="2920124"/>
                </a:cubicBezTo>
                <a:cubicBezTo>
                  <a:pt x="4527330" y="2933262"/>
                  <a:pt x="4440620" y="2883338"/>
                  <a:pt x="4364420" y="2872828"/>
                </a:cubicBezTo>
                <a:cubicBezTo>
                  <a:pt x="4288220" y="2862318"/>
                  <a:pt x="4246178" y="2838669"/>
                  <a:pt x="4159468" y="2857062"/>
                </a:cubicBezTo>
                <a:cubicBezTo>
                  <a:pt x="4072758" y="2875455"/>
                  <a:pt x="3930868" y="2964793"/>
                  <a:pt x="3844158" y="2983186"/>
                </a:cubicBezTo>
                <a:cubicBezTo>
                  <a:pt x="3757448" y="3001579"/>
                  <a:pt x="3665482" y="3022600"/>
                  <a:pt x="3639206" y="2967421"/>
                </a:cubicBezTo>
                <a:cubicBezTo>
                  <a:pt x="3612930" y="2912242"/>
                  <a:pt x="3691758" y="2686269"/>
                  <a:pt x="3686503" y="2652110"/>
                </a:cubicBezTo>
                <a:cubicBezTo>
                  <a:pt x="3681248" y="2617951"/>
                  <a:pt x="3641834" y="2749331"/>
                  <a:pt x="3607675" y="2762469"/>
                </a:cubicBezTo>
                <a:cubicBezTo>
                  <a:pt x="3573516" y="2775607"/>
                  <a:pt x="3505199" y="2757214"/>
                  <a:pt x="3481551" y="2730938"/>
                </a:cubicBezTo>
                <a:cubicBezTo>
                  <a:pt x="3457903" y="2704662"/>
                  <a:pt x="3478924" y="2638973"/>
                  <a:pt x="3465786" y="2604814"/>
                </a:cubicBezTo>
                <a:cubicBezTo>
                  <a:pt x="3452648" y="2570655"/>
                  <a:pt x="3418489" y="2575910"/>
                  <a:pt x="3402724" y="2525986"/>
                </a:cubicBezTo>
                <a:cubicBezTo>
                  <a:pt x="3386959" y="2476062"/>
                  <a:pt x="3468414" y="2347310"/>
                  <a:pt x="3371193" y="2305269"/>
                </a:cubicBezTo>
                <a:cubicBezTo>
                  <a:pt x="3273972" y="2263228"/>
                  <a:pt x="2956034" y="2255345"/>
                  <a:pt x="2819399" y="2273738"/>
                </a:cubicBezTo>
                <a:cubicBezTo>
                  <a:pt x="2682765" y="2292131"/>
                  <a:pt x="2632841" y="2373587"/>
                  <a:pt x="2551386" y="2415628"/>
                </a:cubicBezTo>
                <a:cubicBezTo>
                  <a:pt x="2469931" y="2457669"/>
                  <a:pt x="2385847" y="2507593"/>
                  <a:pt x="2330668" y="2525986"/>
                </a:cubicBezTo>
                <a:cubicBezTo>
                  <a:pt x="2275489" y="2544379"/>
                  <a:pt x="2215055" y="2583793"/>
                  <a:pt x="2220310" y="2525986"/>
                </a:cubicBezTo>
                <a:cubicBezTo>
                  <a:pt x="2225565" y="2468179"/>
                  <a:pt x="2333296" y="2281621"/>
                  <a:pt x="2362199" y="2179145"/>
                </a:cubicBezTo>
                <a:cubicBezTo>
                  <a:pt x="2391102" y="2076669"/>
                  <a:pt x="2375337" y="1974193"/>
                  <a:pt x="2393730" y="1911131"/>
                </a:cubicBezTo>
                <a:cubicBezTo>
                  <a:pt x="2412123" y="1848069"/>
                  <a:pt x="2448910" y="1842813"/>
                  <a:pt x="2472558" y="1800772"/>
                </a:cubicBezTo>
                <a:cubicBezTo>
                  <a:pt x="2496206" y="1758731"/>
                  <a:pt x="2601310" y="1658883"/>
                  <a:pt x="2535620" y="1658883"/>
                </a:cubicBezTo>
                <a:cubicBezTo>
                  <a:pt x="2469930" y="1658883"/>
                  <a:pt x="2328041" y="1700924"/>
                  <a:pt x="2078420" y="1800772"/>
                </a:cubicBezTo>
                <a:cubicBezTo>
                  <a:pt x="1828799" y="1900620"/>
                  <a:pt x="1303282" y="2171262"/>
                  <a:pt x="1037896" y="2257972"/>
                </a:cubicBezTo>
                <a:cubicBezTo>
                  <a:pt x="772510" y="2344682"/>
                  <a:pt x="486103" y="2321034"/>
                  <a:pt x="486103" y="2321034"/>
                </a:cubicBezTo>
                <a:cubicBezTo>
                  <a:pt x="341586" y="2336800"/>
                  <a:pt x="225972" y="2373587"/>
                  <a:pt x="170793" y="2352566"/>
                </a:cubicBezTo>
                <a:cubicBezTo>
                  <a:pt x="115614" y="2331545"/>
                  <a:pt x="0" y="2263228"/>
                  <a:pt x="170793" y="2179145"/>
                </a:cubicBezTo>
                <a:close/>
              </a:path>
            </a:pathLst>
          </a:custGeom>
          <a:blipFill>
            <a:blip r:embed="rId4" cstate="print"/>
            <a:tile tx="0" ty="0" sx="100000" sy="100000" flip="none" algn="tl"/>
          </a:blipFill>
          <a:ln w="38100">
            <a:noFill/>
            <a:prstDash val="sysDash"/>
            <a:tailEnd type="arrow"/>
          </a:ln>
          <a:effectLst>
            <a:outerShdw blurRad="228600" dist="88900" dir="72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North America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507 -0.0731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37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11667 0.02709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iddentrails.com/Uploads/Continents/NorthAmerica/map_north_america_02.jpg"/>
          <p:cNvPicPr>
            <a:picLocks noChangeAspect="1" noChangeArrowheads="1"/>
          </p:cNvPicPr>
          <p:nvPr/>
        </p:nvPicPr>
        <p:blipFill>
          <a:blip r:embed="rId2" cstate="print"/>
          <a:srcRect t="11485"/>
          <a:stretch>
            <a:fillRect/>
          </a:stretch>
        </p:blipFill>
        <p:spPr bwMode="auto">
          <a:xfrm>
            <a:off x="0" y="685799"/>
            <a:ext cx="9144000" cy="6248401"/>
          </a:xfrm>
          <a:prstGeom prst="rect">
            <a:avLst/>
          </a:prstGeom>
          <a:noFill/>
        </p:spPr>
      </p:pic>
      <p:sp>
        <p:nvSpPr>
          <p:cNvPr id="7" name="Freeform 6"/>
          <p:cNvSpPr/>
          <p:nvPr/>
        </p:nvSpPr>
        <p:spPr>
          <a:xfrm>
            <a:off x="5011420" y="4114800"/>
            <a:ext cx="1998980" cy="769620"/>
          </a:xfrm>
          <a:custGeom>
            <a:avLst/>
            <a:gdLst>
              <a:gd name="connsiteX0" fmla="*/ 0 w 1993900"/>
              <a:gd name="connsiteY0" fmla="*/ 137160 h 1315720"/>
              <a:gd name="connsiteX1" fmla="*/ 91440 w 1993900"/>
              <a:gd name="connsiteY1" fmla="*/ 15240 h 1315720"/>
              <a:gd name="connsiteX2" fmla="*/ 426720 w 1993900"/>
              <a:gd name="connsiteY2" fmla="*/ 45720 h 1315720"/>
              <a:gd name="connsiteX3" fmla="*/ 777240 w 1993900"/>
              <a:gd name="connsiteY3" fmla="*/ 137160 h 1315720"/>
              <a:gd name="connsiteX4" fmla="*/ 1005840 w 1993900"/>
              <a:gd name="connsiteY4" fmla="*/ 274320 h 1315720"/>
              <a:gd name="connsiteX5" fmla="*/ 1021080 w 1993900"/>
              <a:gd name="connsiteY5" fmla="*/ 502920 h 1315720"/>
              <a:gd name="connsiteX6" fmla="*/ 1036320 w 1993900"/>
              <a:gd name="connsiteY6" fmla="*/ 746760 h 1315720"/>
              <a:gd name="connsiteX7" fmla="*/ 1203960 w 1993900"/>
              <a:gd name="connsiteY7" fmla="*/ 899160 h 1315720"/>
              <a:gd name="connsiteX8" fmla="*/ 1341120 w 1993900"/>
              <a:gd name="connsiteY8" fmla="*/ 746760 h 1315720"/>
              <a:gd name="connsiteX9" fmla="*/ 1310640 w 1993900"/>
              <a:gd name="connsiteY9" fmla="*/ 426720 h 1315720"/>
              <a:gd name="connsiteX10" fmla="*/ 1463040 w 1993900"/>
              <a:gd name="connsiteY10" fmla="*/ 518160 h 1315720"/>
              <a:gd name="connsiteX11" fmla="*/ 1493520 w 1993900"/>
              <a:gd name="connsiteY11" fmla="*/ 670560 h 1315720"/>
              <a:gd name="connsiteX12" fmla="*/ 1524000 w 1993900"/>
              <a:gd name="connsiteY12" fmla="*/ 868680 h 1315720"/>
              <a:gd name="connsiteX13" fmla="*/ 1722120 w 1993900"/>
              <a:gd name="connsiteY13" fmla="*/ 807720 h 1315720"/>
              <a:gd name="connsiteX14" fmla="*/ 1965960 w 1993900"/>
              <a:gd name="connsiteY14" fmla="*/ 701040 h 1315720"/>
              <a:gd name="connsiteX15" fmla="*/ 1889760 w 1993900"/>
              <a:gd name="connsiteY15" fmla="*/ 914400 h 1315720"/>
              <a:gd name="connsiteX16" fmla="*/ 1783080 w 1993900"/>
              <a:gd name="connsiteY16" fmla="*/ 1127760 h 1315720"/>
              <a:gd name="connsiteX17" fmla="*/ 1600200 w 1993900"/>
              <a:gd name="connsiteY17" fmla="*/ 1112520 h 1315720"/>
              <a:gd name="connsiteX18" fmla="*/ 1371600 w 1993900"/>
              <a:gd name="connsiteY18" fmla="*/ 1188720 h 1315720"/>
              <a:gd name="connsiteX19" fmla="*/ 1097280 w 1993900"/>
              <a:gd name="connsiteY19" fmla="*/ 1310640 h 1315720"/>
              <a:gd name="connsiteX20" fmla="*/ 990600 w 1993900"/>
              <a:gd name="connsiteY20" fmla="*/ 1158240 h 1315720"/>
              <a:gd name="connsiteX21" fmla="*/ 777240 w 1993900"/>
              <a:gd name="connsiteY21" fmla="*/ 1082040 h 1315720"/>
              <a:gd name="connsiteX22" fmla="*/ 487680 w 1993900"/>
              <a:gd name="connsiteY22" fmla="*/ 1021080 h 1315720"/>
              <a:gd name="connsiteX23" fmla="*/ 457200 w 1993900"/>
              <a:gd name="connsiteY23" fmla="*/ 777240 h 1315720"/>
              <a:gd name="connsiteX24" fmla="*/ 304800 w 1993900"/>
              <a:gd name="connsiteY24" fmla="*/ 563880 h 1315720"/>
              <a:gd name="connsiteX25" fmla="*/ 518160 w 1993900"/>
              <a:gd name="connsiteY25" fmla="*/ 518160 h 1315720"/>
              <a:gd name="connsiteX26" fmla="*/ 975360 w 1993900"/>
              <a:gd name="connsiteY26" fmla="*/ 655320 h 1315720"/>
              <a:gd name="connsiteX0" fmla="*/ 0 w 1993900"/>
              <a:gd name="connsiteY0" fmla="*/ 91440 h 1270000"/>
              <a:gd name="connsiteX1" fmla="*/ 426720 w 1993900"/>
              <a:gd name="connsiteY1" fmla="*/ 0 h 1270000"/>
              <a:gd name="connsiteX2" fmla="*/ 777240 w 1993900"/>
              <a:gd name="connsiteY2" fmla="*/ 91440 h 1270000"/>
              <a:gd name="connsiteX3" fmla="*/ 1005840 w 1993900"/>
              <a:gd name="connsiteY3" fmla="*/ 228600 h 1270000"/>
              <a:gd name="connsiteX4" fmla="*/ 1021080 w 1993900"/>
              <a:gd name="connsiteY4" fmla="*/ 457200 h 1270000"/>
              <a:gd name="connsiteX5" fmla="*/ 1036320 w 1993900"/>
              <a:gd name="connsiteY5" fmla="*/ 701040 h 1270000"/>
              <a:gd name="connsiteX6" fmla="*/ 1203960 w 1993900"/>
              <a:gd name="connsiteY6" fmla="*/ 853440 h 1270000"/>
              <a:gd name="connsiteX7" fmla="*/ 1341120 w 1993900"/>
              <a:gd name="connsiteY7" fmla="*/ 701040 h 1270000"/>
              <a:gd name="connsiteX8" fmla="*/ 1310640 w 1993900"/>
              <a:gd name="connsiteY8" fmla="*/ 381000 h 1270000"/>
              <a:gd name="connsiteX9" fmla="*/ 1463040 w 1993900"/>
              <a:gd name="connsiteY9" fmla="*/ 472440 h 1270000"/>
              <a:gd name="connsiteX10" fmla="*/ 1493520 w 1993900"/>
              <a:gd name="connsiteY10" fmla="*/ 624840 h 1270000"/>
              <a:gd name="connsiteX11" fmla="*/ 1524000 w 1993900"/>
              <a:gd name="connsiteY11" fmla="*/ 822960 h 1270000"/>
              <a:gd name="connsiteX12" fmla="*/ 1722120 w 1993900"/>
              <a:gd name="connsiteY12" fmla="*/ 762000 h 1270000"/>
              <a:gd name="connsiteX13" fmla="*/ 1965960 w 1993900"/>
              <a:gd name="connsiteY13" fmla="*/ 655320 h 1270000"/>
              <a:gd name="connsiteX14" fmla="*/ 1889760 w 1993900"/>
              <a:gd name="connsiteY14" fmla="*/ 868680 h 1270000"/>
              <a:gd name="connsiteX15" fmla="*/ 1783080 w 1993900"/>
              <a:gd name="connsiteY15" fmla="*/ 1082040 h 1270000"/>
              <a:gd name="connsiteX16" fmla="*/ 1600200 w 1993900"/>
              <a:gd name="connsiteY16" fmla="*/ 1066800 h 1270000"/>
              <a:gd name="connsiteX17" fmla="*/ 1371600 w 1993900"/>
              <a:gd name="connsiteY17" fmla="*/ 1143000 h 1270000"/>
              <a:gd name="connsiteX18" fmla="*/ 1097280 w 1993900"/>
              <a:gd name="connsiteY18" fmla="*/ 1264920 h 1270000"/>
              <a:gd name="connsiteX19" fmla="*/ 990600 w 1993900"/>
              <a:gd name="connsiteY19" fmla="*/ 1112520 h 1270000"/>
              <a:gd name="connsiteX20" fmla="*/ 777240 w 1993900"/>
              <a:gd name="connsiteY20" fmla="*/ 1036320 h 1270000"/>
              <a:gd name="connsiteX21" fmla="*/ 487680 w 1993900"/>
              <a:gd name="connsiteY21" fmla="*/ 975360 h 1270000"/>
              <a:gd name="connsiteX22" fmla="*/ 457200 w 1993900"/>
              <a:gd name="connsiteY22" fmla="*/ 731520 h 1270000"/>
              <a:gd name="connsiteX23" fmla="*/ 304800 w 1993900"/>
              <a:gd name="connsiteY23" fmla="*/ 518160 h 1270000"/>
              <a:gd name="connsiteX24" fmla="*/ 518160 w 1993900"/>
              <a:gd name="connsiteY24" fmla="*/ 472440 h 1270000"/>
              <a:gd name="connsiteX25" fmla="*/ 975360 w 1993900"/>
              <a:gd name="connsiteY25" fmla="*/ 609600 h 1270000"/>
              <a:gd name="connsiteX0" fmla="*/ 132080 w 1699260"/>
              <a:gd name="connsiteY0" fmla="*/ 0 h 1270000"/>
              <a:gd name="connsiteX1" fmla="*/ 482600 w 1699260"/>
              <a:gd name="connsiteY1" fmla="*/ 91440 h 1270000"/>
              <a:gd name="connsiteX2" fmla="*/ 711200 w 1699260"/>
              <a:gd name="connsiteY2" fmla="*/ 228600 h 1270000"/>
              <a:gd name="connsiteX3" fmla="*/ 726440 w 1699260"/>
              <a:gd name="connsiteY3" fmla="*/ 457200 h 1270000"/>
              <a:gd name="connsiteX4" fmla="*/ 741680 w 1699260"/>
              <a:gd name="connsiteY4" fmla="*/ 701040 h 1270000"/>
              <a:gd name="connsiteX5" fmla="*/ 909320 w 1699260"/>
              <a:gd name="connsiteY5" fmla="*/ 853440 h 1270000"/>
              <a:gd name="connsiteX6" fmla="*/ 1046480 w 1699260"/>
              <a:gd name="connsiteY6" fmla="*/ 701040 h 1270000"/>
              <a:gd name="connsiteX7" fmla="*/ 1016000 w 1699260"/>
              <a:gd name="connsiteY7" fmla="*/ 381000 h 1270000"/>
              <a:gd name="connsiteX8" fmla="*/ 1168400 w 1699260"/>
              <a:gd name="connsiteY8" fmla="*/ 472440 h 1270000"/>
              <a:gd name="connsiteX9" fmla="*/ 1198880 w 1699260"/>
              <a:gd name="connsiteY9" fmla="*/ 624840 h 1270000"/>
              <a:gd name="connsiteX10" fmla="*/ 1229360 w 1699260"/>
              <a:gd name="connsiteY10" fmla="*/ 822960 h 1270000"/>
              <a:gd name="connsiteX11" fmla="*/ 1427480 w 1699260"/>
              <a:gd name="connsiteY11" fmla="*/ 762000 h 1270000"/>
              <a:gd name="connsiteX12" fmla="*/ 1671320 w 1699260"/>
              <a:gd name="connsiteY12" fmla="*/ 655320 h 1270000"/>
              <a:gd name="connsiteX13" fmla="*/ 1595120 w 1699260"/>
              <a:gd name="connsiteY13" fmla="*/ 868680 h 1270000"/>
              <a:gd name="connsiteX14" fmla="*/ 1488440 w 1699260"/>
              <a:gd name="connsiteY14" fmla="*/ 1082040 h 1270000"/>
              <a:gd name="connsiteX15" fmla="*/ 1305560 w 1699260"/>
              <a:gd name="connsiteY15" fmla="*/ 1066800 h 1270000"/>
              <a:gd name="connsiteX16" fmla="*/ 1076960 w 1699260"/>
              <a:gd name="connsiteY16" fmla="*/ 1143000 h 1270000"/>
              <a:gd name="connsiteX17" fmla="*/ 802640 w 1699260"/>
              <a:gd name="connsiteY17" fmla="*/ 1264920 h 1270000"/>
              <a:gd name="connsiteX18" fmla="*/ 695960 w 1699260"/>
              <a:gd name="connsiteY18" fmla="*/ 1112520 h 1270000"/>
              <a:gd name="connsiteX19" fmla="*/ 482600 w 1699260"/>
              <a:gd name="connsiteY19" fmla="*/ 1036320 h 1270000"/>
              <a:gd name="connsiteX20" fmla="*/ 193040 w 1699260"/>
              <a:gd name="connsiteY20" fmla="*/ 975360 h 1270000"/>
              <a:gd name="connsiteX21" fmla="*/ 162560 w 1699260"/>
              <a:gd name="connsiteY21" fmla="*/ 731520 h 1270000"/>
              <a:gd name="connsiteX22" fmla="*/ 10160 w 1699260"/>
              <a:gd name="connsiteY22" fmla="*/ 518160 h 1270000"/>
              <a:gd name="connsiteX23" fmla="*/ 223520 w 1699260"/>
              <a:gd name="connsiteY23" fmla="*/ 472440 h 1270000"/>
              <a:gd name="connsiteX24" fmla="*/ 680720 w 1699260"/>
              <a:gd name="connsiteY24" fmla="*/ 609600 h 1270000"/>
              <a:gd name="connsiteX0" fmla="*/ 482600 w 1699260"/>
              <a:gd name="connsiteY0" fmla="*/ 0 h 1178560"/>
              <a:gd name="connsiteX1" fmla="*/ 711200 w 1699260"/>
              <a:gd name="connsiteY1" fmla="*/ 137160 h 1178560"/>
              <a:gd name="connsiteX2" fmla="*/ 726440 w 1699260"/>
              <a:gd name="connsiteY2" fmla="*/ 365760 h 1178560"/>
              <a:gd name="connsiteX3" fmla="*/ 741680 w 1699260"/>
              <a:gd name="connsiteY3" fmla="*/ 609600 h 1178560"/>
              <a:gd name="connsiteX4" fmla="*/ 909320 w 1699260"/>
              <a:gd name="connsiteY4" fmla="*/ 762000 h 1178560"/>
              <a:gd name="connsiteX5" fmla="*/ 1046480 w 1699260"/>
              <a:gd name="connsiteY5" fmla="*/ 609600 h 1178560"/>
              <a:gd name="connsiteX6" fmla="*/ 1016000 w 1699260"/>
              <a:gd name="connsiteY6" fmla="*/ 289560 h 1178560"/>
              <a:gd name="connsiteX7" fmla="*/ 1168400 w 1699260"/>
              <a:gd name="connsiteY7" fmla="*/ 381000 h 1178560"/>
              <a:gd name="connsiteX8" fmla="*/ 1198880 w 1699260"/>
              <a:gd name="connsiteY8" fmla="*/ 533400 h 1178560"/>
              <a:gd name="connsiteX9" fmla="*/ 1229360 w 1699260"/>
              <a:gd name="connsiteY9" fmla="*/ 731520 h 1178560"/>
              <a:gd name="connsiteX10" fmla="*/ 1427480 w 1699260"/>
              <a:gd name="connsiteY10" fmla="*/ 670560 h 1178560"/>
              <a:gd name="connsiteX11" fmla="*/ 1671320 w 1699260"/>
              <a:gd name="connsiteY11" fmla="*/ 563880 h 1178560"/>
              <a:gd name="connsiteX12" fmla="*/ 1595120 w 1699260"/>
              <a:gd name="connsiteY12" fmla="*/ 777240 h 1178560"/>
              <a:gd name="connsiteX13" fmla="*/ 1488440 w 1699260"/>
              <a:gd name="connsiteY13" fmla="*/ 990600 h 1178560"/>
              <a:gd name="connsiteX14" fmla="*/ 1305560 w 1699260"/>
              <a:gd name="connsiteY14" fmla="*/ 975360 h 1178560"/>
              <a:gd name="connsiteX15" fmla="*/ 1076960 w 1699260"/>
              <a:gd name="connsiteY15" fmla="*/ 1051560 h 1178560"/>
              <a:gd name="connsiteX16" fmla="*/ 802640 w 1699260"/>
              <a:gd name="connsiteY16" fmla="*/ 1173480 h 1178560"/>
              <a:gd name="connsiteX17" fmla="*/ 695960 w 1699260"/>
              <a:gd name="connsiteY17" fmla="*/ 1021080 h 1178560"/>
              <a:gd name="connsiteX18" fmla="*/ 482600 w 1699260"/>
              <a:gd name="connsiteY18" fmla="*/ 944880 h 1178560"/>
              <a:gd name="connsiteX19" fmla="*/ 193040 w 1699260"/>
              <a:gd name="connsiteY19" fmla="*/ 883920 h 1178560"/>
              <a:gd name="connsiteX20" fmla="*/ 162560 w 1699260"/>
              <a:gd name="connsiteY20" fmla="*/ 640080 h 1178560"/>
              <a:gd name="connsiteX21" fmla="*/ 10160 w 1699260"/>
              <a:gd name="connsiteY21" fmla="*/ 426720 h 1178560"/>
              <a:gd name="connsiteX22" fmla="*/ 223520 w 1699260"/>
              <a:gd name="connsiteY22" fmla="*/ 381000 h 1178560"/>
              <a:gd name="connsiteX23" fmla="*/ 680720 w 1699260"/>
              <a:gd name="connsiteY23" fmla="*/ 518160 h 1178560"/>
              <a:gd name="connsiteX0" fmla="*/ 711200 w 1699260"/>
              <a:gd name="connsiteY0" fmla="*/ 0 h 1041400"/>
              <a:gd name="connsiteX1" fmla="*/ 726440 w 1699260"/>
              <a:gd name="connsiteY1" fmla="*/ 228600 h 1041400"/>
              <a:gd name="connsiteX2" fmla="*/ 741680 w 1699260"/>
              <a:gd name="connsiteY2" fmla="*/ 472440 h 1041400"/>
              <a:gd name="connsiteX3" fmla="*/ 909320 w 1699260"/>
              <a:gd name="connsiteY3" fmla="*/ 624840 h 1041400"/>
              <a:gd name="connsiteX4" fmla="*/ 1046480 w 1699260"/>
              <a:gd name="connsiteY4" fmla="*/ 472440 h 1041400"/>
              <a:gd name="connsiteX5" fmla="*/ 1016000 w 1699260"/>
              <a:gd name="connsiteY5" fmla="*/ 152400 h 1041400"/>
              <a:gd name="connsiteX6" fmla="*/ 1168400 w 1699260"/>
              <a:gd name="connsiteY6" fmla="*/ 243840 h 1041400"/>
              <a:gd name="connsiteX7" fmla="*/ 1198880 w 1699260"/>
              <a:gd name="connsiteY7" fmla="*/ 396240 h 1041400"/>
              <a:gd name="connsiteX8" fmla="*/ 1229360 w 1699260"/>
              <a:gd name="connsiteY8" fmla="*/ 594360 h 1041400"/>
              <a:gd name="connsiteX9" fmla="*/ 1427480 w 1699260"/>
              <a:gd name="connsiteY9" fmla="*/ 533400 h 1041400"/>
              <a:gd name="connsiteX10" fmla="*/ 1671320 w 1699260"/>
              <a:gd name="connsiteY10" fmla="*/ 426720 h 1041400"/>
              <a:gd name="connsiteX11" fmla="*/ 1595120 w 1699260"/>
              <a:gd name="connsiteY11" fmla="*/ 640080 h 1041400"/>
              <a:gd name="connsiteX12" fmla="*/ 1488440 w 1699260"/>
              <a:gd name="connsiteY12" fmla="*/ 853440 h 1041400"/>
              <a:gd name="connsiteX13" fmla="*/ 1305560 w 1699260"/>
              <a:gd name="connsiteY13" fmla="*/ 838200 h 1041400"/>
              <a:gd name="connsiteX14" fmla="*/ 1076960 w 1699260"/>
              <a:gd name="connsiteY14" fmla="*/ 914400 h 1041400"/>
              <a:gd name="connsiteX15" fmla="*/ 802640 w 1699260"/>
              <a:gd name="connsiteY15" fmla="*/ 1036320 h 1041400"/>
              <a:gd name="connsiteX16" fmla="*/ 695960 w 1699260"/>
              <a:gd name="connsiteY16" fmla="*/ 883920 h 1041400"/>
              <a:gd name="connsiteX17" fmla="*/ 482600 w 1699260"/>
              <a:gd name="connsiteY17" fmla="*/ 807720 h 1041400"/>
              <a:gd name="connsiteX18" fmla="*/ 193040 w 1699260"/>
              <a:gd name="connsiteY18" fmla="*/ 746760 h 1041400"/>
              <a:gd name="connsiteX19" fmla="*/ 162560 w 1699260"/>
              <a:gd name="connsiteY19" fmla="*/ 502920 h 1041400"/>
              <a:gd name="connsiteX20" fmla="*/ 10160 w 1699260"/>
              <a:gd name="connsiteY20" fmla="*/ 289560 h 1041400"/>
              <a:gd name="connsiteX21" fmla="*/ 223520 w 1699260"/>
              <a:gd name="connsiteY21" fmla="*/ 243840 h 1041400"/>
              <a:gd name="connsiteX22" fmla="*/ 680720 w 1699260"/>
              <a:gd name="connsiteY22" fmla="*/ 381000 h 1041400"/>
              <a:gd name="connsiteX0" fmla="*/ 726440 w 1699260"/>
              <a:gd name="connsiteY0" fmla="*/ 114300 h 927100"/>
              <a:gd name="connsiteX1" fmla="*/ 741680 w 1699260"/>
              <a:gd name="connsiteY1" fmla="*/ 358140 h 927100"/>
              <a:gd name="connsiteX2" fmla="*/ 909320 w 1699260"/>
              <a:gd name="connsiteY2" fmla="*/ 510540 h 927100"/>
              <a:gd name="connsiteX3" fmla="*/ 1046480 w 1699260"/>
              <a:gd name="connsiteY3" fmla="*/ 358140 h 927100"/>
              <a:gd name="connsiteX4" fmla="*/ 1016000 w 1699260"/>
              <a:gd name="connsiteY4" fmla="*/ 38100 h 927100"/>
              <a:gd name="connsiteX5" fmla="*/ 1168400 w 1699260"/>
              <a:gd name="connsiteY5" fmla="*/ 129540 h 927100"/>
              <a:gd name="connsiteX6" fmla="*/ 1198880 w 1699260"/>
              <a:gd name="connsiteY6" fmla="*/ 281940 h 927100"/>
              <a:gd name="connsiteX7" fmla="*/ 1229360 w 1699260"/>
              <a:gd name="connsiteY7" fmla="*/ 480060 h 927100"/>
              <a:gd name="connsiteX8" fmla="*/ 1427480 w 1699260"/>
              <a:gd name="connsiteY8" fmla="*/ 419100 h 927100"/>
              <a:gd name="connsiteX9" fmla="*/ 1671320 w 1699260"/>
              <a:gd name="connsiteY9" fmla="*/ 312420 h 927100"/>
              <a:gd name="connsiteX10" fmla="*/ 1595120 w 1699260"/>
              <a:gd name="connsiteY10" fmla="*/ 525780 h 927100"/>
              <a:gd name="connsiteX11" fmla="*/ 1488440 w 1699260"/>
              <a:gd name="connsiteY11" fmla="*/ 739140 h 927100"/>
              <a:gd name="connsiteX12" fmla="*/ 1305560 w 1699260"/>
              <a:gd name="connsiteY12" fmla="*/ 723900 h 927100"/>
              <a:gd name="connsiteX13" fmla="*/ 1076960 w 1699260"/>
              <a:gd name="connsiteY13" fmla="*/ 800100 h 927100"/>
              <a:gd name="connsiteX14" fmla="*/ 802640 w 1699260"/>
              <a:gd name="connsiteY14" fmla="*/ 922020 h 927100"/>
              <a:gd name="connsiteX15" fmla="*/ 695960 w 1699260"/>
              <a:gd name="connsiteY15" fmla="*/ 769620 h 927100"/>
              <a:gd name="connsiteX16" fmla="*/ 482600 w 1699260"/>
              <a:gd name="connsiteY16" fmla="*/ 693420 h 927100"/>
              <a:gd name="connsiteX17" fmla="*/ 193040 w 1699260"/>
              <a:gd name="connsiteY17" fmla="*/ 632460 h 927100"/>
              <a:gd name="connsiteX18" fmla="*/ 162560 w 1699260"/>
              <a:gd name="connsiteY18" fmla="*/ 388620 h 927100"/>
              <a:gd name="connsiteX19" fmla="*/ 10160 w 1699260"/>
              <a:gd name="connsiteY19" fmla="*/ 175260 h 927100"/>
              <a:gd name="connsiteX20" fmla="*/ 223520 w 1699260"/>
              <a:gd name="connsiteY20" fmla="*/ 129540 h 927100"/>
              <a:gd name="connsiteX21" fmla="*/ 680720 w 1699260"/>
              <a:gd name="connsiteY21" fmla="*/ 266700 h 927100"/>
              <a:gd name="connsiteX0" fmla="*/ 695960 w 1699260"/>
              <a:gd name="connsiteY0" fmla="*/ 129540 h 927100"/>
              <a:gd name="connsiteX1" fmla="*/ 741680 w 1699260"/>
              <a:gd name="connsiteY1" fmla="*/ 358140 h 927100"/>
              <a:gd name="connsiteX2" fmla="*/ 909320 w 1699260"/>
              <a:gd name="connsiteY2" fmla="*/ 510540 h 927100"/>
              <a:gd name="connsiteX3" fmla="*/ 1046480 w 1699260"/>
              <a:gd name="connsiteY3" fmla="*/ 358140 h 927100"/>
              <a:gd name="connsiteX4" fmla="*/ 1016000 w 1699260"/>
              <a:gd name="connsiteY4" fmla="*/ 38100 h 927100"/>
              <a:gd name="connsiteX5" fmla="*/ 1168400 w 1699260"/>
              <a:gd name="connsiteY5" fmla="*/ 129540 h 927100"/>
              <a:gd name="connsiteX6" fmla="*/ 1198880 w 1699260"/>
              <a:gd name="connsiteY6" fmla="*/ 281940 h 927100"/>
              <a:gd name="connsiteX7" fmla="*/ 1229360 w 1699260"/>
              <a:gd name="connsiteY7" fmla="*/ 480060 h 927100"/>
              <a:gd name="connsiteX8" fmla="*/ 1427480 w 1699260"/>
              <a:gd name="connsiteY8" fmla="*/ 419100 h 927100"/>
              <a:gd name="connsiteX9" fmla="*/ 1671320 w 1699260"/>
              <a:gd name="connsiteY9" fmla="*/ 312420 h 927100"/>
              <a:gd name="connsiteX10" fmla="*/ 1595120 w 1699260"/>
              <a:gd name="connsiteY10" fmla="*/ 525780 h 927100"/>
              <a:gd name="connsiteX11" fmla="*/ 1488440 w 1699260"/>
              <a:gd name="connsiteY11" fmla="*/ 739140 h 927100"/>
              <a:gd name="connsiteX12" fmla="*/ 1305560 w 1699260"/>
              <a:gd name="connsiteY12" fmla="*/ 723900 h 927100"/>
              <a:gd name="connsiteX13" fmla="*/ 1076960 w 1699260"/>
              <a:gd name="connsiteY13" fmla="*/ 800100 h 927100"/>
              <a:gd name="connsiteX14" fmla="*/ 802640 w 1699260"/>
              <a:gd name="connsiteY14" fmla="*/ 922020 h 927100"/>
              <a:gd name="connsiteX15" fmla="*/ 695960 w 1699260"/>
              <a:gd name="connsiteY15" fmla="*/ 769620 h 927100"/>
              <a:gd name="connsiteX16" fmla="*/ 482600 w 1699260"/>
              <a:gd name="connsiteY16" fmla="*/ 693420 h 927100"/>
              <a:gd name="connsiteX17" fmla="*/ 193040 w 1699260"/>
              <a:gd name="connsiteY17" fmla="*/ 632460 h 927100"/>
              <a:gd name="connsiteX18" fmla="*/ 162560 w 1699260"/>
              <a:gd name="connsiteY18" fmla="*/ 388620 h 927100"/>
              <a:gd name="connsiteX19" fmla="*/ 10160 w 1699260"/>
              <a:gd name="connsiteY19" fmla="*/ 175260 h 927100"/>
              <a:gd name="connsiteX20" fmla="*/ 223520 w 1699260"/>
              <a:gd name="connsiteY20" fmla="*/ 129540 h 927100"/>
              <a:gd name="connsiteX21" fmla="*/ 680720 w 1699260"/>
              <a:gd name="connsiteY21" fmla="*/ 266700 h 927100"/>
              <a:gd name="connsiteX0" fmla="*/ 741680 w 1699260"/>
              <a:gd name="connsiteY0" fmla="*/ 358140 h 927100"/>
              <a:gd name="connsiteX1" fmla="*/ 909320 w 1699260"/>
              <a:gd name="connsiteY1" fmla="*/ 510540 h 927100"/>
              <a:gd name="connsiteX2" fmla="*/ 1046480 w 1699260"/>
              <a:gd name="connsiteY2" fmla="*/ 358140 h 927100"/>
              <a:gd name="connsiteX3" fmla="*/ 1016000 w 1699260"/>
              <a:gd name="connsiteY3" fmla="*/ 38100 h 927100"/>
              <a:gd name="connsiteX4" fmla="*/ 1168400 w 1699260"/>
              <a:gd name="connsiteY4" fmla="*/ 129540 h 927100"/>
              <a:gd name="connsiteX5" fmla="*/ 1198880 w 1699260"/>
              <a:gd name="connsiteY5" fmla="*/ 281940 h 927100"/>
              <a:gd name="connsiteX6" fmla="*/ 1229360 w 1699260"/>
              <a:gd name="connsiteY6" fmla="*/ 480060 h 927100"/>
              <a:gd name="connsiteX7" fmla="*/ 1427480 w 1699260"/>
              <a:gd name="connsiteY7" fmla="*/ 419100 h 927100"/>
              <a:gd name="connsiteX8" fmla="*/ 1671320 w 1699260"/>
              <a:gd name="connsiteY8" fmla="*/ 312420 h 927100"/>
              <a:gd name="connsiteX9" fmla="*/ 1595120 w 1699260"/>
              <a:gd name="connsiteY9" fmla="*/ 525780 h 927100"/>
              <a:gd name="connsiteX10" fmla="*/ 1488440 w 1699260"/>
              <a:gd name="connsiteY10" fmla="*/ 739140 h 927100"/>
              <a:gd name="connsiteX11" fmla="*/ 1305560 w 1699260"/>
              <a:gd name="connsiteY11" fmla="*/ 723900 h 927100"/>
              <a:gd name="connsiteX12" fmla="*/ 1076960 w 1699260"/>
              <a:gd name="connsiteY12" fmla="*/ 800100 h 927100"/>
              <a:gd name="connsiteX13" fmla="*/ 802640 w 1699260"/>
              <a:gd name="connsiteY13" fmla="*/ 922020 h 927100"/>
              <a:gd name="connsiteX14" fmla="*/ 695960 w 1699260"/>
              <a:gd name="connsiteY14" fmla="*/ 769620 h 927100"/>
              <a:gd name="connsiteX15" fmla="*/ 482600 w 1699260"/>
              <a:gd name="connsiteY15" fmla="*/ 693420 h 927100"/>
              <a:gd name="connsiteX16" fmla="*/ 193040 w 1699260"/>
              <a:gd name="connsiteY16" fmla="*/ 632460 h 927100"/>
              <a:gd name="connsiteX17" fmla="*/ 162560 w 1699260"/>
              <a:gd name="connsiteY17" fmla="*/ 388620 h 927100"/>
              <a:gd name="connsiteX18" fmla="*/ 10160 w 1699260"/>
              <a:gd name="connsiteY18" fmla="*/ 175260 h 927100"/>
              <a:gd name="connsiteX19" fmla="*/ 223520 w 1699260"/>
              <a:gd name="connsiteY19" fmla="*/ 129540 h 927100"/>
              <a:gd name="connsiteX20" fmla="*/ 680720 w 1699260"/>
              <a:gd name="connsiteY20" fmla="*/ 266700 h 927100"/>
              <a:gd name="connsiteX0" fmla="*/ 741680 w 1699260"/>
              <a:gd name="connsiteY0" fmla="*/ 358140 h 927100"/>
              <a:gd name="connsiteX1" fmla="*/ 909320 w 1699260"/>
              <a:gd name="connsiteY1" fmla="*/ 510540 h 927100"/>
              <a:gd name="connsiteX2" fmla="*/ 1046480 w 1699260"/>
              <a:gd name="connsiteY2" fmla="*/ 358140 h 927100"/>
              <a:gd name="connsiteX3" fmla="*/ 1016000 w 1699260"/>
              <a:gd name="connsiteY3" fmla="*/ 38100 h 927100"/>
              <a:gd name="connsiteX4" fmla="*/ 1168400 w 1699260"/>
              <a:gd name="connsiteY4" fmla="*/ 129540 h 927100"/>
              <a:gd name="connsiteX5" fmla="*/ 1198880 w 1699260"/>
              <a:gd name="connsiteY5" fmla="*/ 281940 h 927100"/>
              <a:gd name="connsiteX6" fmla="*/ 1229360 w 1699260"/>
              <a:gd name="connsiteY6" fmla="*/ 480060 h 927100"/>
              <a:gd name="connsiteX7" fmla="*/ 1427480 w 1699260"/>
              <a:gd name="connsiteY7" fmla="*/ 419100 h 927100"/>
              <a:gd name="connsiteX8" fmla="*/ 1671320 w 1699260"/>
              <a:gd name="connsiteY8" fmla="*/ 312420 h 927100"/>
              <a:gd name="connsiteX9" fmla="*/ 1595120 w 1699260"/>
              <a:gd name="connsiteY9" fmla="*/ 525780 h 927100"/>
              <a:gd name="connsiteX10" fmla="*/ 1488440 w 1699260"/>
              <a:gd name="connsiteY10" fmla="*/ 739140 h 927100"/>
              <a:gd name="connsiteX11" fmla="*/ 1305560 w 1699260"/>
              <a:gd name="connsiteY11" fmla="*/ 723900 h 927100"/>
              <a:gd name="connsiteX12" fmla="*/ 1076960 w 1699260"/>
              <a:gd name="connsiteY12" fmla="*/ 800100 h 927100"/>
              <a:gd name="connsiteX13" fmla="*/ 802640 w 1699260"/>
              <a:gd name="connsiteY13" fmla="*/ 922020 h 927100"/>
              <a:gd name="connsiteX14" fmla="*/ 695960 w 1699260"/>
              <a:gd name="connsiteY14" fmla="*/ 769620 h 927100"/>
              <a:gd name="connsiteX15" fmla="*/ 482600 w 1699260"/>
              <a:gd name="connsiteY15" fmla="*/ 693420 h 927100"/>
              <a:gd name="connsiteX16" fmla="*/ 193040 w 1699260"/>
              <a:gd name="connsiteY16" fmla="*/ 632460 h 927100"/>
              <a:gd name="connsiteX17" fmla="*/ 162560 w 1699260"/>
              <a:gd name="connsiteY17" fmla="*/ 388620 h 927100"/>
              <a:gd name="connsiteX18" fmla="*/ 10160 w 1699260"/>
              <a:gd name="connsiteY18" fmla="*/ 175260 h 927100"/>
              <a:gd name="connsiteX19" fmla="*/ 223520 w 1699260"/>
              <a:gd name="connsiteY19" fmla="*/ 129540 h 927100"/>
              <a:gd name="connsiteX20" fmla="*/ 680720 w 1699260"/>
              <a:gd name="connsiteY20" fmla="*/ 266700 h 927100"/>
              <a:gd name="connsiteX21" fmla="*/ 741680 w 1699260"/>
              <a:gd name="connsiteY21" fmla="*/ 358140 h 927100"/>
              <a:gd name="connsiteX0" fmla="*/ 741680 w 1699260"/>
              <a:gd name="connsiteY0" fmla="*/ 243840 h 812800"/>
              <a:gd name="connsiteX1" fmla="*/ 909320 w 1699260"/>
              <a:gd name="connsiteY1" fmla="*/ 396240 h 812800"/>
              <a:gd name="connsiteX2" fmla="*/ 1046480 w 1699260"/>
              <a:gd name="connsiteY2" fmla="*/ 243840 h 812800"/>
              <a:gd name="connsiteX3" fmla="*/ 1168400 w 1699260"/>
              <a:gd name="connsiteY3" fmla="*/ 15240 h 812800"/>
              <a:gd name="connsiteX4" fmla="*/ 1198880 w 1699260"/>
              <a:gd name="connsiteY4" fmla="*/ 167640 h 812800"/>
              <a:gd name="connsiteX5" fmla="*/ 1229360 w 1699260"/>
              <a:gd name="connsiteY5" fmla="*/ 365760 h 812800"/>
              <a:gd name="connsiteX6" fmla="*/ 1427480 w 1699260"/>
              <a:gd name="connsiteY6" fmla="*/ 304800 h 812800"/>
              <a:gd name="connsiteX7" fmla="*/ 1671320 w 1699260"/>
              <a:gd name="connsiteY7" fmla="*/ 198120 h 812800"/>
              <a:gd name="connsiteX8" fmla="*/ 1595120 w 1699260"/>
              <a:gd name="connsiteY8" fmla="*/ 411480 h 812800"/>
              <a:gd name="connsiteX9" fmla="*/ 1488440 w 1699260"/>
              <a:gd name="connsiteY9" fmla="*/ 624840 h 812800"/>
              <a:gd name="connsiteX10" fmla="*/ 1305560 w 1699260"/>
              <a:gd name="connsiteY10" fmla="*/ 609600 h 812800"/>
              <a:gd name="connsiteX11" fmla="*/ 1076960 w 1699260"/>
              <a:gd name="connsiteY11" fmla="*/ 685800 h 812800"/>
              <a:gd name="connsiteX12" fmla="*/ 802640 w 1699260"/>
              <a:gd name="connsiteY12" fmla="*/ 807720 h 812800"/>
              <a:gd name="connsiteX13" fmla="*/ 695960 w 1699260"/>
              <a:gd name="connsiteY13" fmla="*/ 655320 h 812800"/>
              <a:gd name="connsiteX14" fmla="*/ 482600 w 1699260"/>
              <a:gd name="connsiteY14" fmla="*/ 579120 h 812800"/>
              <a:gd name="connsiteX15" fmla="*/ 193040 w 1699260"/>
              <a:gd name="connsiteY15" fmla="*/ 518160 h 812800"/>
              <a:gd name="connsiteX16" fmla="*/ 162560 w 1699260"/>
              <a:gd name="connsiteY16" fmla="*/ 274320 h 812800"/>
              <a:gd name="connsiteX17" fmla="*/ 10160 w 1699260"/>
              <a:gd name="connsiteY17" fmla="*/ 60960 h 812800"/>
              <a:gd name="connsiteX18" fmla="*/ 223520 w 1699260"/>
              <a:gd name="connsiteY18" fmla="*/ 15240 h 812800"/>
              <a:gd name="connsiteX19" fmla="*/ 680720 w 1699260"/>
              <a:gd name="connsiteY19" fmla="*/ 152400 h 812800"/>
              <a:gd name="connsiteX20" fmla="*/ 741680 w 1699260"/>
              <a:gd name="connsiteY20" fmla="*/ 243840 h 812800"/>
              <a:gd name="connsiteX0" fmla="*/ 741680 w 1699260"/>
              <a:gd name="connsiteY0" fmla="*/ 243840 h 812800"/>
              <a:gd name="connsiteX1" fmla="*/ 909320 w 1699260"/>
              <a:gd name="connsiteY1" fmla="*/ 396240 h 812800"/>
              <a:gd name="connsiteX2" fmla="*/ 1046480 w 1699260"/>
              <a:gd name="connsiteY2" fmla="*/ 243840 h 812800"/>
              <a:gd name="connsiteX3" fmla="*/ 1198880 w 1699260"/>
              <a:gd name="connsiteY3" fmla="*/ 167640 h 812800"/>
              <a:gd name="connsiteX4" fmla="*/ 1229360 w 1699260"/>
              <a:gd name="connsiteY4" fmla="*/ 365760 h 812800"/>
              <a:gd name="connsiteX5" fmla="*/ 1427480 w 1699260"/>
              <a:gd name="connsiteY5" fmla="*/ 304800 h 812800"/>
              <a:gd name="connsiteX6" fmla="*/ 1671320 w 1699260"/>
              <a:gd name="connsiteY6" fmla="*/ 198120 h 812800"/>
              <a:gd name="connsiteX7" fmla="*/ 1595120 w 1699260"/>
              <a:gd name="connsiteY7" fmla="*/ 411480 h 812800"/>
              <a:gd name="connsiteX8" fmla="*/ 1488440 w 1699260"/>
              <a:gd name="connsiteY8" fmla="*/ 624840 h 812800"/>
              <a:gd name="connsiteX9" fmla="*/ 1305560 w 1699260"/>
              <a:gd name="connsiteY9" fmla="*/ 609600 h 812800"/>
              <a:gd name="connsiteX10" fmla="*/ 1076960 w 1699260"/>
              <a:gd name="connsiteY10" fmla="*/ 685800 h 812800"/>
              <a:gd name="connsiteX11" fmla="*/ 802640 w 1699260"/>
              <a:gd name="connsiteY11" fmla="*/ 807720 h 812800"/>
              <a:gd name="connsiteX12" fmla="*/ 695960 w 1699260"/>
              <a:gd name="connsiteY12" fmla="*/ 655320 h 812800"/>
              <a:gd name="connsiteX13" fmla="*/ 482600 w 1699260"/>
              <a:gd name="connsiteY13" fmla="*/ 579120 h 812800"/>
              <a:gd name="connsiteX14" fmla="*/ 193040 w 1699260"/>
              <a:gd name="connsiteY14" fmla="*/ 518160 h 812800"/>
              <a:gd name="connsiteX15" fmla="*/ 162560 w 1699260"/>
              <a:gd name="connsiteY15" fmla="*/ 274320 h 812800"/>
              <a:gd name="connsiteX16" fmla="*/ 10160 w 1699260"/>
              <a:gd name="connsiteY16" fmla="*/ 60960 h 812800"/>
              <a:gd name="connsiteX17" fmla="*/ 223520 w 1699260"/>
              <a:gd name="connsiteY17" fmla="*/ 15240 h 812800"/>
              <a:gd name="connsiteX18" fmla="*/ 680720 w 1699260"/>
              <a:gd name="connsiteY18" fmla="*/ 152400 h 812800"/>
              <a:gd name="connsiteX19" fmla="*/ 741680 w 1699260"/>
              <a:gd name="connsiteY19" fmla="*/ 243840 h 812800"/>
              <a:gd name="connsiteX0" fmla="*/ 741680 w 1699260"/>
              <a:gd name="connsiteY0" fmla="*/ 243840 h 812800"/>
              <a:gd name="connsiteX1" fmla="*/ 909320 w 1699260"/>
              <a:gd name="connsiteY1" fmla="*/ 396240 h 812800"/>
              <a:gd name="connsiteX2" fmla="*/ 1046480 w 1699260"/>
              <a:gd name="connsiteY2" fmla="*/ 243840 h 812800"/>
              <a:gd name="connsiteX3" fmla="*/ 1229360 w 1699260"/>
              <a:gd name="connsiteY3" fmla="*/ 365760 h 812800"/>
              <a:gd name="connsiteX4" fmla="*/ 1427480 w 1699260"/>
              <a:gd name="connsiteY4" fmla="*/ 304800 h 812800"/>
              <a:gd name="connsiteX5" fmla="*/ 1671320 w 1699260"/>
              <a:gd name="connsiteY5" fmla="*/ 198120 h 812800"/>
              <a:gd name="connsiteX6" fmla="*/ 1595120 w 1699260"/>
              <a:gd name="connsiteY6" fmla="*/ 411480 h 812800"/>
              <a:gd name="connsiteX7" fmla="*/ 1488440 w 1699260"/>
              <a:gd name="connsiteY7" fmla="*/ 624840 h 812800"/>
              <a:gd name="connsiteX8" fmla="*/ 1305560 w 1699260"/>
              <a:gd name="connsiteY8" fmla="*/ 609600 h 812800"/>
              <a:gd name="connsiteX9" fmla="*/ 1076960 w 1699260"/>
              <a:gd name="connsiteY9" fmla="*/ 685800 h 812800"/>
              <a:gd name="connsiteX10" fmla="*/ 802640 w 1699260"/>
              <a:gd name="connsiteY10" fmla="*/ 807720 h 812800"/>
              <a:gd name="connsiteX11" fmla="*/ 695960 w 1699260"/>
              <a:gd name="connsiteY11" fmla="*/ 655320 h 812800"/>
              <a:gd name="connsiteX12" fmla="*/ 482600 w 1699260"/>
              <a:gd name="connsiteY12" fmla="*/ 579120 h 812800"/>
              <a:gd name="connsiteX13" fmla="*/ 193040 w 1699260"/>
              <a:gd name="connsiteY13" fmla="*/ 518160 h 812800"/>
              <a:gd name="connsiteX14" fmla="*/ 162560 w 1699260"/>
              <a:gd name="connsiteY14" fmla="*/ 274320 h 812800"/>
              <a:gd name="connsiteX15" fmla="*/ 10160 w 1699260"/>
              <a:gd name="connsiteY15" fmla="*/ 60960 h 812800"/>
              <a:gd name="connsiteX16" fmla="*/ 223520 w 1699260"/>
              <a:gd name="connsiteY16" fmla="*/ 15240 h 812800"/>
              <a:gd name="connsiteX17" fmla="*/ 680720 w 1699260"/>
              <a:gd name="connsiteY17" fmla="*/ 152400 h 812800"/>
              <a:gd name="connsiteX18" fmla="*/ 741680 w 1699260"/>
              <a:gd name="connsiteY18" fmla="*/ 243840 h 812800"/>
              <a:gd name="connsiteX0" fmla="*/ 741680 w 1699260"/>
              <a:gd name="connsiteY0" fmla="*/ 243840 h 812800"/>
              <a:gd name="connsiteX1" fmla="*/ 909320 w 1699260"/>
              <a:gd name="connsiteY1" fmla="*/ 396240 h 812800"/>
              <a:gd name="connsiteX2" fmla="*/ 1229360 w 1699260"/>
              <a:gd name="connsiteY2" fmla="*/ 365760 h 812800"/>
              <a:gd name="connsiteX3" fmla="*/ 1427480 w 1699260"/>
              <a:gd name="connsiteY3" fmla="*/ 304800 h 812800"/>
              <a:gd name="connsiteX4" fmla="*/ 1671320 w 1699260"/>
              <a:gd name="connsiteY4" fmla="*/ 198120 h 812800"/>
              <a:gd name="connsiteX5" fmla="*/ 1595120 w 1699260"/>
              <a:gd name="connsiteY5" fmla="*/ 411480 h 812800"/>
              <a:gd name="connsiteX6" fmla="*/ 1488440 w 1699260"/>
              <a:gd name="connsiteY6" fmla="*/ 624840 h 812800"/>
              <a:gd name="connsiteX7" fmla="*/ 1305560 w 1699260"/>
              <a:gd name="connsiteY7" fmla="*/ 609600 h 812800"/>
              <a:gd name="connsiteX8" fmla="*/ 1076960 w 1699260"/>
              <a:gd name="connsiteY8" fmla="*/ 685800 h 812800"/>
              <a:gd name="connsiteX9" fmla="*/ 802640 w 1699260"/>
              <a:gd name="connsiteY9" fmla="*/ 807720 h 812800"/>
              <a:gd name="connsiteX10" fmla="*/ 695960 w 1699260"/>
              <a:gd name="connsiteY10" fmla="*/ 655320 h 812800"/>
              <a:gd name="connsiteX11" fmla="*/ 482600 w 1699260"/>
              <a:gd name="connsiteY11" fmla="*/ 579120 h 812800"/>
              <a:gd name="connsiteX12" fmla="*/ 193040 w 1699260"/>
              <a:gd name="connsiteY12" fmla="*/ 518160 h 812800"/>
              <a:gd name="connsiteX13" fmla="*/ 162560 w 1699260"/>
              <a:gd name="connsiteY13" fmla="*/ 274320 h 812800"/>
              <a:gd name="connsiteX14" fmla="*/ 10160 w 1699260"/>
              <a:gd name="connsiteY14" fmla="*/ 60960 h 812800"/>
              <a:gd name="connsiteX15" fmla="*/ 223520 w 1699260"/>
              <a:gd name="connsiteY15" fmla="*/ 15240 h 812800"/>
              <a:gd name="connsiteX16" fmla="*/ 680720 w 1699260"/>
              <a:gd name="connsiteY16" fmla="*/ 152400 h 812800"/>
              <a:gd name="connsiteX17" fmla="*/ 741680 w 1699260"/>
              <a:gd name="connsiteY17" fmla="*/ 243840 h 812800"/>
              <a:gd name="connsiteX0" fmla="*/ 741680 w 1866900"/>
              <a:gd name="connsiteY0" fmla="*/ 243840 h 812800"/>
              <a:gd name="connsiteX1" fmla="*/ 909320 w 1866900"/>
              <a:gd name="connsiteY1" fmla="*/ 396240 h 812800"/>
              <a:gd name="connsiteX2" fmla="*/ 1229360 w 1866900"/>
              <a:gd name="connsiteY2" fmla="*/ 365760 h 812800"/>
              <a:gd name="connsiteX3" fmla="*/ 1427480 w 1866900"/>
              <a:gd name="connsiteY3" fmla="*/ 304800 h 812800"/>
              <a:gd name="connsiteX4" fmla="*/ 1838960 w 1866900"/>
              <a:gd name="connsiteY4" fmla="*/ 243840 h 812800"/>
              <a:gd name="connsiteX5" fmla="*/ 1595120 w 1866900"/>
              <a:gd name="connsiteY5" fmla="*/ 411480 h 812800"/>
              <a:gd name="connsiteX6" fmla="*/ 1488440 w 1866900"/>
              <a:gd name="connsiteY6" fmla="*/ 624840 h 812800"/>
              <a:gd name="connsiteX7" fmla="*/ 1305560 w 1866900"/>
              <a:gd name="connsiteY7" fmla="*/ 609600 h 812800"/>
              <a:gd name="connsiteX8" fmla="*/ 1076960 w 1866900"/>
              <a:gd name="connsiteY8" fmla="*/ 685800 h 812800"/>
              <a:gd name="connsiteX9" fmla="*/ 802640 w 1866900"/>
              <a:gd name="connsiteY9" fmla="*/ 807720 h 812800"/>
              <a:gd name="connsiteX10" fmla="*/ 695960 w 1866900"/>
              <a:gd name="connsiteY10" fmla="*/ 655320 h 812800"/>
              <a:gd name="connsiteX11" fmla="*/ 482600 w 1866900"/>
              <a:gd name="connsiteY11" fmla="*/ 579120 h 812800"/>
              <a:gd name="connsiteX12" fmla="*/ 193040 w 1866900"/>
              <a:gd name="connsiteY12" fmla="*/ 518160 h 812800"/>
              <a:gd name="connsiteX13" fmla="*/ 162560 w 1866900"/>
              <a:gd name="connsiteY13" fmla="*/ 274320 h 812800"/>
              <a:gd name="connsiteX14" fmla="*/ 10160 w 1866900"/>
              <a:gd name="connsiteY14" fmla="*/ 60960 h 812800"/>
              <a:gd name="connsiteX15" fmla="*/ 223520 w 1866900"/>
              <a:gd name="connsiteY15" fmla="*/ 15240 h 812800"/>
              <a:gd name="connsiteX16" fmla="*/ 680720 w 1866900"/>
              <a:gd name="connsiteY16" fmla="*/ 152400 h 812800"/>
              <a:gd name="connsiteX17" fmla="*/ 741680 w 1866900"/>
              <a:gd name="connsiteY17" fmla="*/ 243840 h 812800"/>
              <a:gd name="connsiteX0" fmla="*/ 741680 w 1894840"/>
              <a:gd name="connsiteY0" fmla="*/ 243840 h 812800"/>
              <a:gd name="connsiteX1" fmla="*/ 909320 w 1894840"/>
              <a:gd name="connsiteY1" fmla="*/ 396240 h 812800"/>
              <a:gd name="connsiteX2" fmla="*/ 1229360 w 1894840"/>
              <a:gd name="connsiteY2" fmla="*/ 365760 h 812800"/>
              <a:gd name="connsiteX3" fmla="*/ 1427480 w 1894840"/>
              <a:gd name="connsiteY3" fmla="*/ 304800 h 812800"/>
              <a:gd name="connsiteX4" fmla="*/ 1838960 w 1894840"/>
              <a:gd name="connsiteY4" fmla="*/ 243840 h 812800"/>
              <a:gd name="connsiteX5" fmla="*/ 1762760 w 1894840"/>
              <a:gd name="connsiteY5" fmla="*/ 548640 h 812800"/>
              <a:gd name="connsiteX6" fmla="*/ 1488440 w 1894840"/>
              <a:gd name="connsiteY6" fmla="*/ 624840 h 812800"/>
              <a:gd name="connsiteX7" fmla="*/ 1305560 w 1894840"/>
              <a:gd name="connsiteY7" fmla="*/ 609600 h 812800"/>
              <a:gd name="connsiteX8" fmla="*/ 1076960 w 1894840"/>
              <a:gd name="connsiteY8" fmla="*/ 685800 h 812800"/>
              <a:gd name="connsiteX9" fmla="*/ 802640 w 1894840"/>
              <a:gd name="connsiteY9" fmla="*/ 807720 h 812800"/>
              <a:gd name="connsiteX10" fmla="*/ 695960 w 1894840"/>
              <a:gd name="connsiteY10" fmla="*/ 655320 h 812800"/>
              <a:gd name="connsiteX11" fmla="*/ 482600 w 1894840"/>
              <a:gd name="connsiteY11" fmla="*/ 579120 h 812800"/>
              <a:gd name="connsiteX12" fmla="*/ 193040 w 1894840"/>
              <a:gd name="connsiteY12" fmla="*/ 518160 h 812800"/>
              <a:gd name="connsiteX13" fmla="*/ 162560 w 1894840"/>
              <a:gd name="connsiteY13" fmla="*/ 274320 h 812800"/>
              <a:gd name="connsiteX14" fmla="*/ 10160 w 1894840"/>
              <a:gd name="connsiteY14" fmla="*/ 60960 h 812800"/>
              <a:gd name="connsiteX15" fmla="*/ 223520 w 1894840"/>
              <a:gd name="connsiteY15" fmla="*/ 15240 h 812800"/>
              <a:gd name="connsiteX16" fmla="*/ 680720 w 1894840"/>
              <a:gd name="connsiteY16" fmla="*/ 152400 h 812800"/>
              <a:gd name="connsiteX17" fmla="*/ 741680 w 1894840"/>
              <a:gd name="connsiteY17" fmla="*/ 243840 h 812800"/>
              <a:gd name="connsiteX0" fmla="*/ 741680 w 1894840"/>
              <a:gd name="connsiteY0" fmla="*/ 243840 h 812800"/>
              <a:gd name="connsiteX1" fmla="*/ 909320 w 1894840"/>
              <a:gd name="connsiteY1" fmla="*/ 396240 h 812800"/>
              <a:gd name="connsiteX2" fmla="*/ 1229360 w 1894840"/>
              <a:gd name="connsiteY2" fmla="*/ 365760 h 812800"/>
              <a:gd name="connsiteX3" fmla="*/ 1427480 w 1894840"/>
              <a:gd name="connsiteY3" fmla="*/ 304800 h 812800"/>
              <a:gd name="connsiteX4" fmla="*/ 1838960 w 1894840"/>
              <a:gd name="connsiteY4" fmla="*/ 243840 h 812800"/>
              <a:gd name="connsiteX5" fmla="*/ 1762760 w 1894840"/>
              <a:gd name="connsiteY5" fmla="*/ 548640 h 812800"/>
              <a:gd name="connsiteX6" fmla="*/ 1457960 w 1894840"/>
              <a:gd name="connsiteY6" fmla="*/ 777240 h 812800"/>
              <a:gd name="connsiteX7" fmla="*/ 1305560 w 1894840"/>
              <a:gd name="connsiteY7" fmla="*/ 609600 h 812800"/>
              <a:gd name="connsiteX8" fmla="*/ 1076960 w 1894840"/>
              <a:gd name="connsiteY8" fmla="*/ 685800 h 812800"/>
              <a:gd name="connsiteX9" fmla="*/ 802640 w 1894840"/>
              <a:gd name="connsiteY9" fmla="*/ 807720 h 812800"/>
              <a:gd name="connsiteX10" fmla="*/ 695960 w 1894840"/>
              <a:gd name="connsiteY10" fmla="*/ 655320 h 812800"/>
              <a:gd name="connsiteX11" fmla="*/ 482600 w 1894840"/>
              <a:gd name="connsiteY11" fmla="*/ 579120 h 812800"/>
              <a:gd name="connsiteX12" fmla="*/ 193040 w 1894840"/>
              <a:gd name="connsiteY12" fmla="*/ 518160 h 812800"/>
              <a:gd name="connsiteX13" fmla="*/ 162560 w 1894840"/>
              <a:gd name="connsiteY13" fmla="*/ 274320 h 812800"/>
              <a:gd name="connsiteX14" fmla="*/ 10160 w 1894840"/>
              <a:gd name="connsiteY14" fmla="*/ 60960 h 812800"/>
              <a:gd name="connsiteX15" fmla="*/ 223520 w 1894840"/>
              <a:gd name="connsiteY15" fmla="*/ 15240 h 812800"/>
              <a:gd name="connsiteX16" fmla="*/ 680720 w 1894840"/>
              <a:gd name="connsiteY16" fmla="*/ 152400 h 812800"/>
              <a:gd name="connsiteX17" fmla="*/ 741680 w 1894840"/>
              <a:gd name="connsiteY17" fmla="*/ 243840 h 812800"/>
              <a:gd name="connsiteX0" fmla="*/ 741680 w 1894840"/>
              <a:gd name="connsiteY0" fmla="*/ 243840 h 868680"/>
              <a:gd name="connsiteX1" fmla="*/ 909320 w 1894840"/>
              <a:gd name="connsiteY1" fmla="*/ 396240 h 868680"/>
              <a:gd name="connsiteX2" fmla="*/ 1229360 w 1894840"/>
              <a:gd name="connsiteY2" fmla="*/ 365760 h 868680"/>
              <a:gd name="connsiteX3" fmla="*/ 1427480 w 1894840"/>
              <a:gd name="connsiteY3" fmla="*/ 304800 h 868680"/>
              <a:gd name="connsiteX4" fmla="*/ 1838960 w 1894840"/>
              <a:gd name="connsiteY4" fmla="*/ 243840 h 868680"/>
              <a:gd name="connsiteX5" fmla="*/ 1762760 w 1894840"/>
              <a:gd name="connsiteY5" fmla="*/ 548640 h 868680"/>
              <a:gd name="connsiteX6" fmla="*/ 1457960 w 1894840"/>
              <a:gd name="connsiteY6" fmla="*/ 777240 h 868680"/>
              <a:gd name="connsiteX7" fmla="*/ 1229360 w 1894840"/>
              <a:gd name="connsiteY7" fmla="*/ 853440 h 868680"/>
              <a:gd name="connsiteX8" fmla="*/ 1076960 w 1894840"/>
              <a:gd name="connsiteY8" fmla="*/ 685800 h 868680"/>
              <a:gd name="connsiteX9" fmla="*/ 802640 w 1894840"/>
              <a:gd name="connsiteY9" fmla="*/ 807720 h 868680"/>
              <a:gd name="connsiteX10" fmla="*/ 695960 w 1894840"/>
              <a:gd name="connsiteY10" fmla="*/ 655320 h 868680"/>
              <a:gd name="connsiteX11" fmla="*/ 482600 w 1894840"/>
              <a:gd name="connsiteY11" fmla="*/ 579120 h 868680"/>
              <a:gd name="connsiteX12" fmla="*/ 193040 w 1894840"/>
              <a:gd name="connsiteY12" fmla="*/ 518160 h 868680"/>
              <a:gd name="connsiteX13" fmla="*/ 162560 w 1894840"/>
              <a:gd name="connsiteY13" fmla="*/ 274320 h 868680"/>
              <a:gd name="connsiteX14" fmla="*/ 10160 w 1894840"/>
              <a:gd name="connsiteY14" fmla="*/ 60960 h 868680"/>
              <a:gd name="connsiteX15" fmla="*/ 223520 w 1894840"/>
              <a:gd name="connsiteY15" fmla="*/ 15240 h 868680"/>
              <a:gd name="connsiteX16" fmla="*/ 680720 w 1894840"/>
              <a:gd name="connsiteY16" fmla="*/ 152400 h 868680"/>
              <a:gd name="connsiteX17" fmla="*/ 741680 w 1894840"/>
              <a:gd name="connsiteY17" fmla="*/ 243840 h 868680"/>
              <a:gd name="connsiteX0" fmla="*/ 741680 w 1894840"/>
              <a:gd name="connsiteY0" fmla="*/ 243840 h 937260"/>
              <a:gd name="connsiteX1" fmla="*/ 909320 w 1894840"/>
              <a:gd name="connsiteY1" fmla="*/ 396240 h 937260"/>
              <a:gd name="connsiteX2" fmla="*/ 1229360 w 1894840"/>
              <a:gd name="connsiteY2" fmla="*/ 365760 h 937260"/>
              <a:gd name="connsiteX3" fmla="*/ 1427480 w 1894840"/>
              <a:gd name="connsiteY3" fmla="*/ 304800 h 937260"/>
              <a:gd name="connsiteX4" fmla="*/ 1838960 w 1894840"/>
              <a:gd name="connsiteY4" fmla="*/ 243840 h 937260"/>
              <a:gd name="connsiteX5" fmla="*/ 1762760 w 1894840"/>
              <a:gd name="connsiteY5" fmla="*/ 548640 h 937260"/>
              <a:gd name="connsiteX6" fmla="*/ 1457960 w 1894840"/>
              <a:gd name="connsiteY6" fmla="*/ 777240 h 937260"/>
              <a:gd name="connsiteX7" fmla="*/ 1229360 w 1894840"/>
              <a:gd name="connsiteY7" fmla="*/ 853440 h 937260"/>
              <a:gd name="connsiteX8" fmla="*/ 1000760 w 1894840"/>
              <a:gd name="connsiteY8" fmla="*/ 929640 h 937260"/>
              <a:gd name="connsiteX9" fmla="*/ 802640 w 1894840"/>
              <a:gd name="connsiteY9" fmla="*/ 807720 h 937260"/>
              <a:gd name="connsiteX10" fmla="*/ 695960 w 1894840"/>
              <a:gd name="connsiteY10" fmla="*/ 655320 h 937260"/>
              <a:gd name="connsiteX11" fmla="*/ 482600 w 1894840"/>
              <a:gd name="connsiteY11" fmla="*/ 579120 h 937260"/>
              <a:gd name="connsiteX12" fmla="*/ 193040 w 1894840"/>
              <a:gd name="connsiteY12" fmla="*/ 518160 h 937260"/>
              <a:gd name="connsiteX13" fmla="*/ 162560 w 1894840"/>
              <a:gd name="connsiteY13" fmla="*/ 274320 h 937260"/>
              <a:gd name="connsiteX14" fmla="*/ 10160 w 1894840"/>
              <a:gd name="connsiteY14" fmla="*/ 60960 h 937260"/>
              <a:gd name="connsiteX15" fmla="*/ 223520 w 1894840"/>
              <a:gd name="connsiteY15" fmla="*/ 15240 h 937260"/>
              <a:gd name="connsiteX16" fmla="*/ 680720 w 1894840"/>
              <a:gd name="connsiteY16" fmla="*/ 152400 h 937260"/>
              <a:gd name="connsiteX17" fmla="*/ 741680 w 1894840"/>
              <a:gd name="connsiteY17" fmla="*/ 243840 h 937260"/>
              <a:gd name="connsiteX0" fmla="*/ 741680 w 1894840"/>
              <a:gd name="connsiteY0" fmla="*/ 243840 h 937260"/>
              <a:gd name="connsiteX1" fmla="*/ 909320 w 1894840"/>
              <a:gd name="connsiteY1" fmla="*/ 396240 h 937260"/>
              <a:gd name="connsiteX2" fmla="*/ 1229360 w 1894840"/>
              <a:gd name="connsiteY2" fmla="*/ 365760 h 937260"/>
              <a:gd name="connsiteX3" fmla="*/ 1427480 w 1894840"/>
              <a:gd name="connsiteY3" fmla="*/ 304800 h 937260"/>
              <a:gd name="connsiteX4" fmla="*/ 1838960 w 1894840"/>
              <a:gd name="connsiteY4" fmla="*/ 243840 h 937260"/>
              <a:gd name="connsiteX5" fmla="*/ 1762760 w 1894840"/>
              <a:gd name="connsiteY5" fmla="*/ 548640 h 937260"/>
              <a:gd name="connsiteX6" fmla="*/ 1457960 w 1894840"/>
              <a:gd name="connsiteY6" fmla="*/ 777240 h 937260"/>
              <a:gd name="connsiteX7" fmla="*/ 1229360 w 1894840"/>
              <a:gd name="connsiteY7" fmla="*/ 853440 h 937260"/>
              <a:gd name="connsiteX8" fmla="*/ 1000760 w 1894840"/>
              <a:gd name="connsiteY8" fmla="*/ 929640 h 937260"/>
              <a:gd name="connsiteX9" fmla="*/ 802640 w 1894840"/>
              <a:gd name="connsiteY9" fmla="*/ 807720 h 937260"/>
              <a:gd name="connsiteX10" fmla="*/ 467360 w 1894840"/>
              <a:gd name="connsiteY10" fmla="*/ 777240 h 937260"/>
              <a:gd name="connsiteX11" fmla="*/ 482600 w 1894840"/>
              <a:gd name="connsiteY11" fmla="*/ 579120 h 937260"/>
              <a:gd name="connsiteX12" fmla="*/ 193040 w 1894840"/>
              <a:gd name="connsiteY12" fmla="*/ 518160 h 937260"/>
              <a:gd name="connsiteX13" fmla="*/ 162560 w 1894840"/>
              <a:gd name="connsiteY13" fmla="*/ 274320 h 937260"/>
              <a:gd name="connsiteX14" fmla="*/ 10160 w 1894840"/>
              <a:gd name="connsiteY14" fmla="*/ 60960 h 937260"/>
              <a:gd name="connsiteX15" fmla="*/ 223520 w 1894840"/>
              <a:gd name="connsiteY15" fmla="*/ 15240 h 937260"/>
              <a:gd name="connsiteX16" fmla="*/ 680720 w 1894840"/>
              <a:gd name="connsiteY16" fmla="*/ 152400 h 937260"/>
              <a:gd name="connsiteX17" fmla="*/ 741680 w 1894840"/>
              <a:gd name="connsiteY17" fmla="*/ 243840 h 937260"/>
              <a:gd name="connsiteX0" fmla="*/ 741680 w 1894840"/>
              <a:gd name="connsiteY0" fmla="*/ 243840 h 937260"/>
              <a:gd name="connsiteX1" fmla="*/ 909320 w 1894840"/>
              <a:gd name="connsiteY1" fmla="*/ 396240 h 937260"/>
              <a:gd name="connsiteX2" fmla="*/ 1229360 w 1894840"/>
              <a:gd name="connsiteY2" fmla="*/ 365760 h 937260"/>
              <a:gd name="connsiteX3" fmla="*/ 1427480 w 1894840"/>
              <a:gd name="connsiteY3" fmla="*/ 304800 h 937260"/>
              <a:gd name="connsiteX4" fmla="*/ 1838960 w 1894840"/>
              <a:gd name="connsiteY4" fmla="*/ 243840 h 937260"/>
              <a:gd name="connsiteX5" fmla="*/ 1762760 w 1894840"/>
              <a:gd name="connsiteY5" fmla="*/ 548640 h 937260"/>
              <a:gd name="connsiteX6" fmla="*/ 1457960 w 1894840"/>
              <a:gd name="connsiteY6" fmla="*/ 777240 h 937260"/>
              <a:gd name="connsiteX7" fmla="*/ 1229360 w 1894840"/>
              <a:gd name="connsiteY7" fmla="*/ 853440 h 937260"/>
              <a:gd name="connsiteX8" fmla="*/ 1000760 w 1894840"/>
              <a:gd name="connsiteY8" fmla="*/ 929640 h 937260"/>
              <a:gd name="connsiteX9" fmla="*/ 802640 w 1894840"/>
              <a:gd name="connsiteY9" fmla="*/ 807720 h 937260"/>
              <a:gd name="connsiteX10" fmla="*/ 467360 w 1894840"/>
              <a:gd name="connsiteY10" fmla="*/ 777240 h 937260"/>
              <a:gd name="connsiteX11" fmla="*/ 238760 w 1894840"/>
              <a:gd name="connsiteY11" fmla="*/ 701040 h 937260"/>
              <a:gd name="connsiteX12" fmla="*/ 193040 w 1894840"/>
              <a:gd name="connsiteY12" fmla="*/ 518160 h 937260"/>
              <a:gd name="connsiteX13" fmla="*/ 162560 w 1894840"/>
              <a:gd name="connsiteY13" fmla="*/ 274320 h 937260"/>
              <a:gd name="connsiteX14" fmla="*/ 10160 w 1894840"/>
              <a:gd name="connsiteY14" fmla="*/ 60960 h 937260"/>
              <a:gd name="connsiteX15" fmla="*/ 223520 w 1894840"/>
              <a:gd name="connsiteY15" fmla="*/ 15240 h 937260"/>
              <a:gd name="connsiteX16" fmla="*/ 680720 w 1894840"/>
              <a:gd name="connsiteY16" fmla="*/ 152400 h 937260"/>
              <a:gd name="connsiteX17" fmla="*/ 741680 w 1894840"/>
              <a:gd name="connsiteY17" fmla="*/ 243840 h 937260"/>
              <a:gd name="connsiteX0" fmla="*/ 744220 w 1897380"/>
              <a:gd name="connsiteY0" fmla="*/ 243840 h 937260"/>
              <a:gd name="connsiteX1" fmla="*/ 911860 w 1897380"/>
              <a:gd name="connsiteY1" fmla="*/ 396240 h 937260"/>
              <a:gd name="connsiteX2" fmla="*/ 1231900 w 1897380"/>
              <a:gd name="connsiteY2" fmla="*/ 365760 h 937260"/>
              <a:gd name="connsiteX3" fmla="*/ 1430020 w 1897380"/>
              <a:gd name="connsiteY3" fmla="*/ 304800 h 937260"/>
              <a:gd name="connsiteX4" fmla="*/ 1841500 w 1897380"/>
              <a:gd name="connsiteY4" fmla="*/ 243840 h 937260"/>
              <a:gd name="connsiteX5" fmla="*/ 1765300 w 1897380"/>
              <a:gd name="connsiteY5" fmla="*/ 548640 h 937260"/>
              <a:gd name="connsiteX6" fmla="*/ 1460500 w 1897380"/>
              <a:gd name="connsiteY6" fmla="*/ 777240 h 937260"/>
              <a:gd name="connsiteX7" fmla="*/ 1231900 w 1897380"/>
              <a:gd name="connsiteY7" fmla="*/ 853440 h 937260"/>
              <a:gd name="connsiteX8" fmla="*/ 1003300 w 1897380"/>
              <a:gd name="connsiteY8" fmla="*/ 929640 h 937260"/>
              <a:gd name="connsiteX9" fmla="*/ 805180 w 1897380"/>
              <a:gd name="connsiteY9" fmla="*/ 807720 h 937260"/>
              <a:gd name="connsiteX10" fmla="*/ 469900 w 1897380"/>
              <a:gd name="connsiteY10" fmla="*/ 777240 h 937260"/>
              <a:gd name="connsiteX11" fmla="*/ 241300 w 1897380"/>
              <a:gd name="connsiteY11" fmla="*/ 701040 h 937260"/>
              <a:gd name="connsiteX12" fmla="*/ 12700 w 1897380"/>
              <a:gd name="connsiteY12" fmla="*/ 548640 h 937260"/>
              <a:gd name="connsiteX13" fmla="*/ 165100 w 1897380"/>
              <a:gd name="connsiteY13" fmla="*/ 274320 h 937260"/>
              <a:gd name="connsiteX14" fmla="*/ 12700 w 1897380"/>
              <a:gd name="connsiteY14" fmla="*/ 60960 h 937260"/>
              <a:gd name="connsiteX15" fmla="*/ 226060 w 1897380"/>
              <a:gd name="connsiteY15" fmla="*/ 15240 h 937260"/>
              <a:gd name="connsiteX16" fmla="*/ 683260 w 1897380"/>
              <a:gd name="connsiteY16" fmla="*/ 152400 h 937260"/>
              <a:gd name="connsiteX17" fmla="*/ 744220 w 1897380"/>
              <a:gd name="connsiteY17" fmla="*/ 243840 h 937260"/>
              <a:gd name="connsiteX0" fmla="*/ 807720 w 1960880"/>
              <a:gd name="connsiteY0" fmla="*/ 243840 h 937260"/>
              <a:gd name="connsiteX1" fmla="*/ 975360 w 1960880"/>
              <a:gd name="connsiteY1" fmla="*/ 396240 h 937260"/>
              <a:gd name="connsiteX2" fmla="*/ 1295400 w 1960880"/>
              <a:gd name="connsiteY2" fmla="*/ 365760 h 937260"/>
              <a:gd name="connsiteX3" fmla="*/ 1493520 w 1960880"/>
              <a:gd name="connsiteY3" fmla="*/ 304800 h 937260"/>
              <a:gd name="connsiteX4" fmla="*/ 1905000 w 1960880"/>
              <a:gd name="connsiteY4" fmla="*/ 243840 h 937260"/>
              <a:gd name="connsiteX5" fmla="*/ 1828800 w 1960880"/>
              <a:gd name="connsiteY5" fmla="*/ 548640 h 937260"/>
              <a:gd name="connsiteX6" fmla="*/ 1524000 w 1960880"/>
              <a:gd name="connsiteY6" fmla="*/ 777240 h 937260"/>
              <a:gd name="connsiteX7" fmla="*/ 1295400 w 1960880"/>
              <a:gd name="connsiteY7" fmla="*/ 853440 h 937260"/>
              <a:gd name="connsiteX8" fmla="*/ 1066800 w 1960880"/>
              <a:gd name="connsiteY8" fmla="*/ 929640 h 937260"/>
              <a:gd name="connsiteX9" fmla="*/ 868680 w 1960880"/>
              <a:gd name="connsiteY9" fmla="*/ 807720 h 937260"/>
              <a:gd name="connsiteX10" fmla="*/ 533400 w 1960880"/>
              <a:gd name="connsiteY10" fmla="*/ 777240 h 937260"/>
              <a:gd name="connsiteX11" fmla="*/ 304800 w 1960880"/>
              <a:gd name="connsiteY11" fmla="*/ 701040 h 937260"/>
              <a:gd name="connsiteX12" fmla="*/ 76200 w 1960880"/>
              <a:gd name="connsiteY12" fmla="*/ 548640 h 937260"/>
              <a:gd name="connsiteX13" fmla="*/ 0 w 1960880"/>
              <a:gd name="connsiteY13" fmla="*/ 243840 h 937260"/>
              <a:gd name="connsiteX14" fmla="*/ 76200 w 1960880"/>
              <a:gd name="connsiteY14" fmla="*/ 60960 h 937260"/>
              <a:gd name="connsiteX15" fmla="*/ 289560 w 1960880"/>
              <a:gd name="connsiteY15" fmla="*/ 15240 h 937260"/>
              <a:gd name="connsiteX16" fmla="*/ 746760 w 1960880"/>
              <a:gd name="connsiteY16" fmla="*/ 152400 h 937260"/>
              <a:gd name="connsiteX17" fmla="*/ 807720 w 1960880"/>
              <a:gd name="connsiteY17" fmla="*/ 243840 h 937260"/>
              <a:gd name="connsiteX0" fmla="*/ 807720 w 1960880"/>
              <a:gd name="connsiteY0" fmla="*/ 195580 h 889000"/>
              <a:gd name="connsiteX1" fmla="*/ 975360 w 1960880"/>
              <a:gd name="connsiteY1" fmla="*/ 347980 h 889000"/>
              <a:gd name="connsiteX2" fmla="*/ 1295400 w 1960880"/>
              <a:gd name="connsiteY2" fmla="*/ 317500 h 889000"/>
              <a:gd name="connsiteX3" fmla="*/ 1493520 w 1960880"/>
              <a:gd name="connsiteY3" fmla="*/ 256540 h 889000"/>
              <a:gd name="connsiteX4" fmla="*/ 1905000 w 1960880"/>
              <a:gd name="connsiteY4" fmla="*/ 195580 h 889000"/>
              <a:gd name="connsiteX5" fmla="*/ 1828800 w 1960880"/>
              <a:gd name="connsiteY5" fmla="*/ 500380 h 889000"/>
              <a:gd name="connsiteX6" fmla="*/ 1524000 w 1960880"/>
              <a:gd name="connsiteY6" fmla="*/ 728980 h 889000"/>
              <a:gd name="connsiteX7" fmla="*/ 1295400 w 1960880"/>
              <a:gd name="connsiteY7" fmla="*/ 805180 h 889000"/>
              <a:gd name="connsiteX8" fmla="*/ 1066800 w 1960880"/>
              <a:gd name="connsiteY8" fmla="*/ 881380 h 889000"/>
              <a:gd name="connsiteX9" fmla="*/ 868680 w 1960880"/>
              <a:gd name="connsiteY9" fmla="*/ 759460 h 889000"/>
              <a:gd name="connsiteX10" fmla="*/ 533400 w 1960880"/>
              <a:gd name="connsiteY10" fmla="*/ 728980 h 889000"/>
              <a:gd name="connsiteX11" fmla="*/ 304800 w 1960880"/>
              <a:gd name="connsiteY11" fmla="*/ 652780 h 889000"/>
              <a:gd name="connsiteX12" fmla="*/ 76200 w 1960880"/>
              <a:gd name="connsiteY12" fmla="*/ 500380 h 889000"/>
              <a:gd name="connsiteX13" fmla="*/ 0 w 1960880"/>
              <a:gd name="connsiteY13" fmla="*/ 195580 h 889000"/>
              <a:gd name="connsiteX14" fmla="*/ 76200 w 1960880"/>
              <a:gd name="connsiteY14" fmla="*/ 12700 h 889000"/>
              <a:gd name="connsiteX15" fmla="*/ 304800 w 1960880"/>
              <a:gd name="connsiteY15" fmla="*/ 119380 h 889000"/>
              <a:gd name="connsiteX16" fmla="*/ 746760 w 1960880"/>
              <a:gd name="connsiteY16" fmla="*/ 104140 h 889000"/>
              <a:gd name="connsiteX17" fmla="*/ 807720 w 1960880"/>
              <a:gd name="connsiteY17" fmla="*/ 195580 h 889000"/>
              <a:gd name="connsiteX0" fmla="*/ 845820 w 1998980"/>
              <a:gd name="connsiteY0" fmla="*/ 91440 h 784860"/>
              <a:gd name="connsiteX1" fmla="*/ 1013460 w 1998980"/>
              <a:gd name="connsiteY1" fmla="*/ 243840 h 784860"/>
              <a:gd name="connsiteX2" fmla="*/ 1333500 w 1998980"/>
              <a:gd name="connsiteY2" fmla="*/ 213360 h 784860"/>
              <a:gd name="connsiteX3" fmla="*/ 1531620 w 1998980"/>
              <a:gd name="connsiteY3" fmla="*/ 152400 h 784860"/>
              <a:gd name="connsiteX4" fmla="*/ 1943100 w 1998980"/>
              <a:gd name="connsiteY4" fmla="*/ 91440 h 784860"/>
              <a:gd name="connsiteX5" fmla="*/ 1866900 w 1998980"/>
              <a:gd name="connsiteY5" fmla="*/ 396240 h 784860"/>
              <a:gd name="connsiteX6" fmla="*/ 1562100 w 1998980"/>
              <a:gd name="connsiteY6" fmla="*/ 624840 h 784860"/>
              <a:gd name="connsiteX7" fmla="*/ 1333500 w 1998980"/>
              <a:gd name="connsiteY7" fmla="*/ 701040 h 784860"/>
              <a:gd name="connsiteX8" fmla="*/ 1104900 w 1998980"/>
              <a:gd name="connsiteY8" fmla="*/ 777240 h 784860"/>
              <a:gd name="connsiteX9" fmla="*/ 906780 w 1998980"/>
              <a:gd name="connsiteY9" fmla="*/ 655320 h 784860"/>
              <a:gd name="connsiteX10" fmla="*/ 571500 w 1998980"/>
              <a:gd name="connsiteY10" fmla="*/ 624840 h 784860"/>
              <a:gd name="connsiteX11" fmla="*/ 342900 w 1998980"/>
              <a:gd name="connsiteY11" fmla="*/ 548640 h 784860"/>
              <a:gd name="connsiteX12" fmla="*/ 114300 w 1998980"/>
              <a:gd name="connsiteY12" fmla="*/ 396240 h 784860"/>
              <a:gd name="connsiteX13" fmla="*/ 38100 w 1998980"/>
              <a:gd name="connsiteY13" fmla="*/ 91440 h 784860"/>
              <a:gd name="connsiteX14" fmla="*/ 342900 w 1998980"/>
              <a:gd name="connsiteY14" fmla="*/ 15240 h 784860"/>
              <a:gd name="connsiteX15" fmla="*/ 784860 w 1998980"/>
              <a:gd name="connsiteY15" fmla="*/ 0 h 784860"/>
              <a:gd name="connsiteX16" fmla="*/ 845820 w 1998980"/>
              <a:gd name="connsiteY16" fmla="*/ 91440 h 784860"/>
              <a:gd name="connsiteX0" fmla="*/ 845820 w 1998980"/>
              <a:gd name="connsiteY0" fmla="*/ 76200 h 769620"/>
              <a:gd name="connsiteX1" fmla="*/ 1013460 w 1998980"/>
              <a:gd name="connsiteY1" fmla="*/ 228600 h 769620"/>
              <a:gd name="connsiteX2" fmla="*/ 1333500 w 1998980"/>
              <a:gd name="connsiteY2" fmla="*/ 198120 h 769620"/>
              <a:gd name="connsiteX3" fmla="*/ 1531620 w 1998980"/>
              <a:gd name="connsiteY3" fmla="*/ 137160 h 769620"/>
              <a:gd name="connsiteX4" fmla="*/ 1943100 w 1998980"/>
              <a:gd name="connsiteY4" fmla="*/ 76200 h 769620"/>
              <a:gd name="connsiteX5" fmla="*/ 1866900 w 1998980"/>
              <a:gd name="connsiteY5" fmla="*/ 381000 h 769620"/>
              <a:gd name="connsiteX6" fmla="*/ 1562100 w 1998980"/>
              <a:gd name="connsiteY6" fmla="*/ 609600 h 769620"/>
              <a:gd name="connsiteX7" fmla="*/ 1333500 w 1998980"/>
              <a:gd name="connsiteY7" fmla="*/ 685800 h 769620"/>
              <a:gd name="connsiteX8" fmla="*/ 1104900 w 1998980"/>
              <a:gd name="connsiteY8" fmla="*/ 762000 h 769620"/>
              <a:gd name="connsiteX9" fmla="*/ 906780 w 1998980"/>
              <a:gd name="connsiteY9" fmla="*/ 640080 h 769620"/>
              <a:gd name="connsiteX10" fmla="*/ 571500 w 1998980"/>
              <a:gd name="connsiteY10" fmla="*/ 609600 h 769620"/>
              <a:gd name="connsiteX11" fmla="*/ 342900 w 1998980"/>
              <a:gd name="connsiteY11" fmla="*/ 533400 h 769620"/>
              <a:gd name="connsiteX12" fmla="*/ 114300 w 1998980"/>
              <a:gd name="connsiteY12" fmla="*/ 381000 h 769620"/>
              <a:gd name="connsiteX13" fmla="*/ 38100 w 1998980"/>
              <a:gd name="connsiteY13" fmla="*/ 76200 h 769620"/>
              <a:gd name="connsiteX14" fmla="*/ 342900 w 1998980"/>
              <a:gd name="connsiteY14" fmla="*/ 0 h 769620"/>
              <a:gd name="connsiteX15" fmla="*/ 571500 w 1998980"/>
              <a:gd name="connsiteY15" fmla="*/ 0 h 769620"/>
              <a:gd name="connsiteX16" fmla="*/ 845820 w 1998980"/>
              <a:gd name="connsiteY16" fmla="*/ 76200 h 769620"/>
              <a:gd name="connsiteX0" fmla="*/ 845820 w 1998980"/>
              <a:gd name="connsiteY0" fmla="*/ 76200 h 769620"/>
              <a:gd name="connsiteX1" fmla="*/ 1013460 w 1998980"/>
              <a:gd name="connsiteY1" fmla="*/ 228600 h 769620"/>
              <a:gd name="connsiteX2" fmla="*/ 1333500 w 1998980"/>
              <a:gd name="connsiteY2" fmla="*/ 198120 h 769620"/>
              <a:gd name="connsiteX3" fmla="*/ 1531620 w 1998980"/>
              <a:gd name="connsiteY3" fmla="*/ 137160 h 769620"/>
              <a:gd name="connsiteX4" fmla="*/ 1943100 w 1998980"/>
              <a:gd name="connsiteY4" fmla="*/ 76200 h 769620"/>
              <a:gd name="connsiteX5" fmla="*/ 1866900 w 1998980"/>
              <a:gd name="connsiteY5" fmla="*/ 381000 h 769620"/>
              <a:gd name="connsiteX6" fmla="*/ 1562100 w 1998980"/>
              <a:gd name="connsiteY6" fmla="*/ 609600 h 769620"/>
              <a:gd name="connsiteX7" fmla="*/ 1333500 w 1998980"/>
              <a:gd name="connsiteY7" fmla="*/ 685800 h 769620"/>
              <a:gd name="connsiteX8" fmla="*/ 1104900 w 1998980"/>
              <a:gd name="connsiteY8" fmla="*/ 762000 h 769620"/>
              <a:gd name="connsiteX9" fmla="*/ 906780 w 1998980"/>
              <a:gd name="connsiteY9" fmla="*/ 640080 h 769620"/>
              <a:gd name="connsiteX10" fmla="*/ 571500 w 1998980"/>
              <a:gd name="connsiteY10" fmla="*/ 609600 h 769620"/>
              <a:gd name="connsiteX11" fmla="*/ 342900 w 1998980"/>
              <a:gd name="connsiteY11" fmla="*/ 533400 h 769620"/>
              <a:gd name="connsiteX12" fmla="*/ 114300 w 1998980"/>
              <a:gd name="connsiteY12" fmla="*/ 381000 h 769620"/>
              <a:gd name="connsiteX13" fmla="*/ 38100 w 1998980"/>
              <a:gd name="connsiteY13" fmla="*/ 76200 h 769620"/>
              <a:gd name="connsiteX14" fmla="*/ 342900 w 1998980"/>
              <a:gd name="connsiteY14" fmla="*/ 0 h 769620"/>
              <a:gd name="connsiteX15" fmla="*/ 571500 w 1998980"/>
              <a:gd name="connsiteY15" fmla="*/ 76200 h 769620"/>
              <a:gd name="connsiteX16" fmla="*/ 845820 w 1998980"/>
              <a:gd name="connsiteY16" fmla="*/ 76200 h 76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98980" h="769620">
                <a:moveTo>
                  <a:pt x="845820" y="76200"/>
                </a:moveTo>
                <a:cubicBezTo>
                  <a:pt x="881380" y="139700"/>
                  <a:pt x="932180" y="208280"/>
                  <a:pt x="1013460" y="228600"/>
                </a:cubicBezTo>
                <a:cubicBezTo>
                  <a:pt x="1094740" y="248920"/>
                  <a:pt x="1247140" y="213360"/>
                  <a:pt x="1333500" y="198120"/>
                </a:cubicBezTo>
                <a:cubicBezTo>
                  <a:pt x="1419860" y="182880"/>
                  <a:pt x="1430020" y="157480"/>
                  <a:pt x="1531620" y="137160"/>
                </a:cubicBezTo>
                <a:cubicBezTo>
                  <a:pt x="1633220" y="116840"/>
                  <a:pt x="1887220" y="35560"/>
                  <a:pt x="1943100" y="76200"/>
                </a:cubicBezTo>
                <a:cubicBezTo>
                  <a:pt x="1998980" y="116840"/>
                  <a:pt x="1930400" y="292100"/>
                  <a:pt x="1866900" y="381000"/>
                </a:cubicBezTo>
                <a:cubicBezTo>
                  <a:pt x="1803400" y="469900"/>
                  <a:pt x="1651000" y="558800"/>
                  <a:pt x="1562100" y="609600"/>
                </a:cubicBezTo>
                <a:cubicBezTo>
                  <a:pt x="1473200" y="660400"/>
                  <a:pt x="1409700" y="660400"/>
                  <a:pt x="1333500" y="685800"/>
                </a:cubicBezTo>
                <a:cubicBezTo>
                  <a:pt x="1257300" y="711200"/>
                  <a:pt x="1176020" y="769620"/>
                  <a:pt x="1104900" y="762000"/>
                </a:cubicBezTo>
                <a:cubicBezTo>
                  <a:pt x="1033780" y="754380"/>
                  <a:pt x="995680" y="665480"/>
                  <a:pt x="906780" y="640080"/>
                </a:cubicBezTo>
                <a:cubicBezTo>
                  <a:pt x="817880" y="614680"/>
                  <a:pt x="665480" y="627380"/>
                  <a:pt x="571500" y="609600"/>
                </a:cubicBezTo>
                <a:cubicBezTo>
                  <a:pt x="477520" y="591820"/>
                  <a:pt x="419100" y="571500"/>
                  <a:pt x="342900" y="533400"/>
                </a:cubicBezTo>
                <a:cubicBezTo>
                  <a:pt x="266700" y="495300"/>
                  <a:pt x="165100" y="457200"/>
                  <a:pt x="114300" y="381000"/>
                </a:cubicBezTo>
                <a:cubicBezTo>
                  <a:pt x="63500" y="304800"/>
                  <a:pt x="0" y="139700"/>
                  <a:pt x="38100" y="76200"/>
                </a:cubicBezTo>
                <a:cubicBezTo>
                  <a:pt x="76200" y="12700"/>
                  <a:pt x="218440" y="15240"/>
                  <a:pt x="342900" y="0"/>
                </a:cubicBezTo>
                <a:cubicBezTo>
                  <a:pt x="454660" y="15240"/>
                  <a:pt x="571500" y="76200"/>
                  <a:pt x="571500" y="76200"/>
                </a:cubicBezTo>
                <a:lnTo>
                  <a:pt x="845820" y="76200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North America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882640" y="4221480"/>
            <a:ext cx="944880" cy="762000"/>
          </a:xfrm>
          <a:custGeom>
            <a:avLst/>
            <a:gdLst>
              <a:gd name="connsiteX0" fmla="*/ 944880 w 944880"/>
              <a:gd name="connsiteY0" fmla="*/ 0 h 762000"/>
              <a:gd name="connsiteX1" fmla="*/ 822960 w 944880"/>
              <a:gd name="connsiteY1" fmla="*/ 198120 h 762000"/>
              <a:gd name="connsiteX2" fmla="*/ 731520 w 944880"/>
              <a:gd name="connsiteY2" fmla="*/ 441960 h 762000"/>
              <a:gd name="connsiteX3" fmla="*/ 502920 w 944880"/>
              <a:gd name="connsiteY3" fmla="*/ 487680 h 762000"/>
              <a:gd name="connsiteX4" fmla="*/ 320040 w 944880"/>
              <a:gd name="connsiteY4" fmla="*/ 487680 h 762000"/>
              <a:gd name="connsiteX5" fmla="*/ 121920 w 944880"/>
              <a:gd name="connsiteY5" fmla="*/ 640080 h 762000"/>
              <a:gd name="connsiteX6" fmla="*/ 0 w 944880"/>
              <a:gd name="connsiteY6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880" h="762000">
                <a:moveTo>
                  <a:pt x="944880" y="0"/>
                </a:moveTo>
                <a:cubicBezTo>
                  <a:pt x="901700" y="62230"/>
                  <a:pt x="858520" y="124460"/>
                  <a:pt x="822960" y="198120"/>
                </a:cubicBezTo>
                <a:cubicBezTo>
                  <a:pt x="787400" y="271780"/>
                  <a:pt x="784860" y="393700"/>
                  <a:pt x="731520" y="441960"/>
                </a:cubicBezTo>
                <a:cubicBezTo>
                  <a:pt x="678180" y="490220"/>
                  <a:pt x="571500" y="480060"/>
                  <a:pt x="502920" y="487680"/>
                </a:cubicBezTo>
                <a:cubicBezTo>
                  <a:pt x="434340" y="495300"/>
                  <a:pt x="383540" y="462280"/>
                  <a:pt x="320040" y="487680"/>
                </a:cubicBezTo>
                <a:cubicBezTo>
                  <a:pt x="256540" y="513080"/>
                  <a:pt x="175260" y="594360"/>
                  <a:pt x="121920" y="640080"/>
                </a:cubicBezTo>
                <a:cubicBezTo>
                  <a:pt x="68580" y="685800"/>
                  <a:pt x="34290" y="723900"/>
                  <a:pt x="0" y="762000"/>
                </a:cubicBezTo>
              </a:path>
            </a:pathLst>
          </a:custGeom>
          <a:ln w="76200">
            <a:solidFill>
              <a:srgbClr val="0070C0"/>
            </a:solidFill>
          </a:ln>
          <a:effectLst>
            <a:outerShdw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465320" y="3307080"/>
            <a:ext cx="1407160" cy="1648460"/>
          </a:xfrm>
          <a:custGeom>
            <a:avLst/>
            <a:gdLst>
              <a:gd name="connsiteX0" fmla="*/ 0 w 2153920"/>
              <a:gd name="connsiteY0" fmla="*/ 109220 h 1666240"/>
              <a:gd name="connsiteX1" fmla="*/ 213360 w 2153920"/>
              <a:gd name="connsiteY1" fmla="*/ 139700 h 1666240"/>
              <a:gd name="connsiteX2" fmla="*/ 441960 w 2153920"/>
              <a:gd name="connsiteY2" fmla="*/ 63500 h 1666240"/>
              <a:gd name="connsiteX3" fmla="*/ 746760 w 2153920"/>
              <a:gd name="connsiteY3" fmla="*/ 17780 h 1666240"/>
              <a:gd name="connsiteX4" fmla="*/ 914400 w 2153920"/>
              <a:gd name="connsiteY4" fmla="*/ 170180 h 1666240"/>
              <a:gd name="connsiteX5" fmla="*/ 1005840 w 2153920"/>
              <a:gd name="connsiteY5" fmla="*/ 353060 h 1666240"/>
              <a:gd name="connsiteX6" fmla="*/ 1021080 w 2153920"/>
              <a:gd name="connsiteY6" fmla="*/ 551180 h 1666240"/>
              <a:gd name="connsiteX7" fmla="*/ 1097280 w 2153920"/>
              <a:gd name="connsiteY7" fmla="*/ 688340 h 1666240"/>
              <a:gd name="connsiteX8" fmla="*/ 1173480 w 2153920"/>
              <a:gd name="connsiteY8" fmla="*/ 764540 h 1666240"/>
              <a:gd name="connsiteX9" fmla="*/ 1356360 w 2153920"/>
              <a:gd name="connsiteY9" fmla="*/ 840740 h 1666240"/>
              <a:gd name="connsiteX10" fmla="*/ 1432560 w 2153920"/>
              <a:gd name="connsiteY10" fmla="*/ 901700 h 1666240"/>
              <a:gd name="connsiteX11" fmla="*/ 1447800 w 2153920"/>
              <a:gd name="connsiteY11" fmla="*/ 1160780 h 1666240"/>
              <a:gd name="connsiteX12" fmla="*/ 1600200 w 2153920"/>
              <a:gd name="connsiteY12" fmla="*/ 1282700 h 1666240"/>
              <a:gd name="connsiteX13" fmla="*/ 1706880 w 2153920"/>
              <a:gd name="connsiteY13" fmla="*/ 1328420 h 1666240"/>
              <a:gd name="connsiteX14" fmla="*/ 1935480 w 2153920"/>
              <a:gd name="connsiteY14" fmla="*/ 1374140 h 1666240"/>
              <a:gd name="connsiteX15" fmla="*/ 2042160 w 2153920"/>
              <a:gd name="connsiteY15" fmla="*/ 1435100 h 1666240"/>
              <a:gd name="connsiteX16" fmla="*/ 2118360 w 2153920"/>
              <a:gd name="connsiteY16" fmla="*/ 1617980 h 1666240"/>
              <a:gd name="connsiteX17" fmla="*/ 2148840 w 2153920"/>
              <a:gd name="connsiteY17" fmla="*/ 1663700 h 1666240"/>
              <a:gd name="connsiteX0" fmla="*/ 0 w 2153920"/>
              <a:gd name="connsiteY0" fmla="*/ 96520 h 1653540"/>
              <a:gd name="connsiteX1" fmla="*/ 213360 w 2153920"/>
              <a:gd name="connsiteY1" fmla="*/ 127000 h 1653540"/>
              <a:gd name="connsiteX2" fmla="*/ 746760 w 2153920"/>
              <a:gd name="connsiteY2" fmla="*/ 5080 h 1653540"/>
              <a:gd name="connsiteX3" fmla="*/ 914400 w 2153920"/>
              <a:gd name="connsiteY3" fmla="*/ 157480 h 1653540"/>
              <a:gd name="connsiteX4" fmla="*/ 1005840 w 2153920"/>
              <a:gd name="connsiteY4" fmla="*/ 340360 h 1653540"/>
              <a:gd name="connsiteX5" fmla="*/ 1021080 w 2153920"/>
              <a:gd name="connsiteY5" fmla="*/ 538480 h 1653540"/>
              <a:gd name="connsiteX6" fmla="*/ 1097280 w 2153920"/>
              <a:gd name="connsiteY6" fmla="*/ 675640 h 1653540"/>
              <a:gd name="connsiteX7" fmla="*/ 1173480 w 2153920"/>
              <a:gd name="connsiteY7" fmla="*/ 751840 h 1653540"/>
              <a:gd name="connsiteX8" fmla="*/ 1356360 w 2153920"/>
              <a:gd name="connsiteY8" fmla="*/ 828040 h 1653540"/>
              <a:gd name="connsiteX9" fmla="*/ 1432560 w 2153920"/>
              <a:gd name="connsiteY9" fmla="*/ 889000 h 1653540"/>
              <a:gd name="connsiteX10" fmla="*/ 1447800 w 2153920"/>
              <a:gd name="connsiteY10" fmla="*/ 1148080 h 1653540"/>
              <a:gd name="connsiteX11" fmla="*/ 1600200 w 2153920"/>
              <a:gd name="connsiteY11" fmla="*/ 1270000 h 1653540"/>
              <a:gd name="connsiteX12" fmla="*/ 1706880 w 2153920"/>
              <a:gd name="connsiteY12" fmla="*/ 1315720 h 1653540"/>
              <a:gd name="connsiteX13" fmla="*/ 1935480 w 2153920"/>
              <a:gd name="connsiteY13" fmla="*/ 1361440 h 1653540"/>
              <a:gd name="connsiteX14" fmla="*/ 2042160 w 2153920"/>
              <a:gd name="connsiteY14" fmla="*/ 1422400 h 1653540"/>
              <a:gd name="connsiteX15" fmla="*/ 2118360 w 2153920"/>
              <a:gd name="connsiteY15" fmla="*/ 1605280 h 1653540"/>
              <a:gd name="connsiteX16" fmla="*/ 2148840 w 2153920"/>
              <a:gd name="connsiteY16" fmla="*/ 1651000 h 1653540"/>
              <a:gd name="connsiteX0" fmla="*/ 0 w 2153920"/>
              <a:gd name="connsiteY0" fmla="*/ 101600 h 1658620"/>
              <a:gd name="connsiteX1" fmla="*/ 746760 w 2153920"/>
              <a:gd name="connsiteY1" fmla="*/ 10160 h 1658620"/>
              <a:gd name="connsiteX2" fmla="*/ 914400 w 2153920"/>
              <a:gd name="connsiteY2" fmla="*/ 162560 h 1658620"/>
              <a:gd name="connsiteX3" fmla="*/ 1005840 w 2153920"/>
              <a:gd name="connsiteY3" fmla="*/ 345440 h 1658620"/>
              <a:gd name="connsiteX4" fmla="*/ 1021080 w 2153920"/>
              <a:gd name="connsiteY4" fmla="*/ 543560 h 1658620"/>
              <a:gd name="connsiteX5" fmla="*/ 1097280 w 2153920"/>
              <a:gd name="connsiteY5" fmla="*/ 680720 h 1658620"/>
              <a:gd name="connsiteX6" fmla="*/ 1173480 w 2153920"/>
              <a:gd name="connsiteY6" fmla="*/ 756920 h 1658620"/>
              <a:gd name="connsiteX7" fmla="*/ 1356360 w 2153920"/>
              <a:gd name="connsiteY7" fmla="*/ 833120 h 1658620"/>
              <a:gd name="connsiteX8" fmla="*/ 1432560 w 2153920"/>
              <a:gd name="connsiteY8" fmla="*/ 894080 h 1658620"/>
              <a:gd name="connsiteX9" fmla="*/ 1447800 w 2153920"/>
              <a:gd name="connsiteY9" fmla="*/ 1153160 h 1658620"/>
              <a:gd name="connsiteX10" fmla="*/ 1600200 w 2153920"/>
              <a:gd name="connsiteY10" fmla="*/ 1275080 h 1658620"/>
              <a:gd name="connsiteX11" fmla="*/ 1706880 w 2153920"/>
              <a:gd name="connsiteY11" fmla="*/ 1320800 h 1658620"/>
              <a:gd name="connsiteX12" fmla="*/ 1935480 w 2153920"/>
              <a:gd name="connsiteY12" fmla="*/ 1366520 h 1658620"/>
              <a:gd name="connsiteX13" fmla="*/ 2042160 w 2153920"/>
              <a:gd name="connsiteY13" fmla="*/ 1427480 h 1658620"/>
              <a:gd name="connsiteX14" fmla="*/ 2118360 w 2153920"/>
              <a:gd name="connsiteY14" fmla="*/ 1610360 h 1658620"/>
              <a:gd name="connsiteX15" fmla="*/ 2148840 w 2153920"/>
              <a:gd name="connsiteY15" fmla="*/ 1656080 h 1658620"/>
              <a:gd name="connsiteX0" fmla="*/ 0 w 1407160"/>
              <a:gd name="connsiteY0" fmla="*/ 0 h 1648460"/>
              <a:gd name="connsiteX1" fmla="*/ 167640 w 1407160"/>
              <a:gd name="connsiteY1" fmla="*/ 152400 h 1648460"/>
              <a:gd name="connsiteX2" fmla="*/ 259080 w 1407160"/>
              <a:gd name="connsiteY2" fmla="*/ 335280 h 1648460"/>
              <a:gd name="connsiteX3" fmla="*/ 274320 w 1407160"/>
              <a:gd name="connsiteY3" fmla="*/ 533400 h 1648460"/>
              <a:gd name="connsiteX4" fmla="*/ 350520 w 1407160"/>
              <a:gd name="connsiteY4" fmla="*/ 670560 h 1648460"/>
              <a:gd name="connsiteX5" fmla="*/ 426720 w 1407160"/>
              <a:gd name="connsiteY5" fmla="*/ 746760 h 1648460"/>
              <a:gd name="connsiteX6" fmla="*/ 609600 w 1407160"/>
              <a:gd name="connsiteY6" fmla="*/ 822960 h 1648460"/>
              <a:gd name="connsiteX7" fmla="*/ 685800 w 1407160"/>
              <a:gd name="connsiteY7" fmla="*/ 883920 h 1648460"/>
              <a:gd name="connsiteX8" fmla="*/ 701040 w 1407160"/>
              <a:gd name="connsiteY8" fmla="*/ 1143000 h 1648460"/>
              <a:gd name="connsiteX9" fmla="*/ 853440 w 1407160"/>
              <a:gd name="connsiteY9" fmla="*/ 1264920 h 1648460"/>
              <a:gd name="connsiteX10" fmla="*/ 960120 w 1407160"/>
              <a:gd name="connsiteY10" fmla="*/ 1310640 h 1648460"/>
              <a:gd name="connsiteX11" fmla="*/ 1188720 w 1407160"/>
              <a:gd name="connsiteY11" fmla="*/ 1356360 h 1648460"/>
              <a:gd name="connsiteX12" fmla="*/ 1295400 w 1407160"/>
              <a:gd name="connsiteY12" fmla="*/ 1417320 h 1648460"/>
              <a:gd name="connsiteX13" fmla="*/ 1371600 w 1407160"/>
              <a:gd name="connsiteY13" fmla="*/ 1600200 h 1648460"/>
              <a:gd name="connsiteX14" fmla="*/ 1402080 w 1407160"/>
              <a:gd name="connsiteY14" fmla="*/ 1645920 h 164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07160" h="1648460">
                <a:moveTo>
                  <a:pt x="0" y="0"/>
                </a:moveTo>
                <a:cubicBezTo>
                  <a:pt x="152400" y="10160"/>
                  <a:pt x="124460" y="96520"/>
                  <a:pt x="167640" y="152400"/>
                </a:cubicBezTo>
                <a:cubicBezTo>
                  <a:pt x="210820" y="208280"/>
                  <a:pt x="241300" y="271780"/>
                  <a:pt x="259080" y="335280"/>
                </a:cubicBezTo>
                <a:cubicBezTo>
                  <a:pt x="276860" y="398780"/>
                  <a:pt x="259080" y="477520"/>
                  <a:pt x="274320" y="533400"/>
                </a:cubicBezTo>
                <a:cubicBezTo>
                  <a:pt x="289560" y="589280"/>
                  <a:pt x="325120" y="635000"/>
                  <a:pt x="350520" y="670560"/>
                </a:cubicBezTo>
                <a:cubicBezTo>
                  <a:pt x="375920" y="706120"/>
                  <a:pt x="383540" y="721360"/>
                  <a:pt x="426720" y="746760"/>
                </a:cubicBezTo>
                <a:cubicBezTo>
                  <a:pt x="469900" y="772160"/>
                  <a:pt x="566420" y="800100"/>
                  <a:pt x="609600" y="822960"/>
                </a:cubicBezTo>
                <a:cubicBezTo>
                  <a:pt x="652780" y="845820"/>
                  <a:pt x="670560" y="830580"/>
                  <a:pt x="685800" y="883920"/>
                </a:cubicBezTo>
                <a:cubicBezTo>
                  <a:pt x="701040" y="937260"/>
                  <a:pt x="673100" y="1079500"/>
                  <a:pt x="701040" y="1143000"/>
                </a:cubicBezTo>
                <a:cubicBezTo>
                  <a:pt x="728980" y="1206500"/>
                  <a:pt x="810260" y="1236980"/>
                  <a:pt x="853440" y="1264920"/>
                </a:cubicBezTo>
                <a:cubicBezTo>
                  <a:pt x="896620" y="1292860"/>
                  <a:pt x="904240" y="1295400"/>
                  <a:pt x="960120" y="1310640"/>
                </a:cubicBezTo>
                <a:cubicBezTo>
                  <a:pt x="1016000" y="1325880"/>
                  <a:pt x="1132840" y="1338580"/>
                  <a:pt x="1188720" y="1356360"/>
                </a:cubicBezTo>
                <a:cubicBezTo>
                  <a:pt x="1244600" y="1374140"/>
                  <a:pt x="1264920" y="1376680"/>
                  <a:pt x="1295400" y="1417320"/>
                </a:cubicBezTo>
                <a:cubicBezTo>
                  <a:pt x="1325880" y="1457960"/>
                  <a:pt x="1353820" y="1562100"/>
                  <a:pt x="1371600" y="1600200"/>
                </a:cubicBezTo>
                <a:cubicBezTo>
                  <a:pt x="1389380" y="1638300"/>
                  <a:pt x="1407160" y="1648460"/>
                  <a:pt x="1402080" y="1645920"/>
                </a:cubicBezTo>
              </a:path>
            </a:pathLst>
          </a:custGeom>
          <a:ln w="76200">
            <a:solidFill>
              <a:srgbClr val="0070C0"/>
            </a:solidFill>
          </a:ln>
          <a:effectLst>
            <a:outerShdw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273040" y="3383280"/>
            <a:ext cx="640080" cy="2712720"/>
          </a:xfrm>
          <a:custGeom>
            <a:avLst/>
            <a:gdLst>
              <a:gd name="connsiteX0" fmla="*/ 0 w 640080"/>
              <a:gd name="connsiteY0" fmla="*/ 0 h 2712720"/>
              <a:gd name="connsiteX1" fmla="*/ 45720 w 640080"/>
              <a:gd name="connsiteY1" fmla="*/ 182880 h 2712720"/>
              <a:gd name="connsiteX2" fmla="*/ 60960 w 640080"/>
              <a:gd name="connsiteY2" fmla="*/ 350520 h 2712720"/>
              <a:gd name="connsiteX3" fmla="*/ 243840 w 640080"/>
              <a:gd name="connsiteY3" fmla="*/ 502920 h 2712720"/>
              <a:gd name="connsiteX4" fmla="*/ 365760 w 640080"/>
              <a:gd name="connsiteY4" fmla="*/ 670560 h 2712720"/>
              <a:gd name="connsiteX5" fmla="*/ 396240 w 640080"/>
              <a:gd name="connsiteY5" fmla="*/ 883920 h 2712720"/>
              <a:gd name="connsiteX6" fmla="*/ 350520 w 640080"/>
              <a:gd name="connsiteY6" fmla="*/ 1051560 h 2712720"/>
              <a:gd name="connsiteX7" fmla="*/ 350520 w 640080"/>
              <a:gd name="connsiteY7" fmla="*/ 1173480 h 2712720"/>
              <a:gd name="connsiteX8" fmla="*/ 487680 w 640080"/>
              <a:gd name="connsiteY8" fmla="*/ 1310640 h 2712720"/>
              <a:gd name="connsiteX9" fmla="*/ 579120 w 640080"/>
              <a:gd name="connsiteY9" fmla="*/ 1630680 h 2712720"/>
              <a:gd name="connsiteX10" fmla="*/ 487680 w 640080"/>
              <a:gd name="connsiteY10" fmla="*/ 1813560 h 2712720"/>
              <a:gd name="connsiteX11" fmla="*/ 426720 w 640080"/>
              <a:gd name="connsiteY11" fmla="*/ 2087880 h 2712720"/>
              <a:gd name="connsiteX12" fmla="*/ 457200 w 640080"/>
              <a:gd name="connsiteY12" fmla="*/ 2286000 h 2712720"/>
              <a:gd name="connsiteX13" fmla="*/ 441960 w 640080"/>
              <a:gd name="connsiteY13" fmla="*/ 2438400 h 2712720"/>
              <a:gd name="connsiteX14" fmla="*/ 426720 w 640080"/>
              <a:gd name="connsiteY14" fmla="*/ 2484120 h 2712720"/>
              <a:gd name="connsiteX15" fmla="*/ 502920 w 640080"/>
              <a:gd name="connsiteY15" fmla="*/ 2636520 h 2712720"/>
              <a:gd name="connsiteX16" fmla="*/ 640080 w 640080"/>
              <a:gd name="connsiteY16" fmla="*/ 2712720 h 271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0080" h="2712720">
                <a:moveTo>
                  <a:pt x="0" y="0"/>
                </a:moveTo>
                <a:cubicBezTo>
                  <a:pt x="17780" y="62230"/>
                  <a:pt x="35560" y="124460"/>
                  <a:pt x="45720" y="182880"/>
                </a:cubicBezTo>
                <a:cubicBezTo>
                  <a:pt x="55880" y="241300"/>
                  <a:pt x="27940" y="297180"/>
                  <a:pt x="60960" y="350520"/>
                </a:cubicBezTo>
                <a:cubicBezTo>
                  <a:pt x="93980" y="403860"/>
                  <a:pt x="193040" y="449580"/>
                  <a:pt x="243840" y="502920"/>
                </a:cubicBezTo>
                <a:cubicBezTo>
                  <a:pt x="294640" y="556260"/>
                  <a:pt x="340360" y="607060"/>
                  <a:pt x="365760" y="670560"/>
                </a:cubicBezTo>
                <a:cubicBezTo>
                  <a:pt x="391160" y="734060"/>
                  <a:pt x="398780" y="820420"/>
                  <a:pt x="396240" y="883920"/>
                </a:cubicBezTo>
                <a:cubicBezTo>
                  <a:pt x="393700" y="947420"/>
                  <a:pt x="358140" y="1003300"/>
                  <a:pt x="350520" y="1051560"/>
                </a:cubicBezTo>
                <a:cubicBezTo>
                  <a:pt x="342900" y="1099820"/>
                  <a:pt x="327660" y="1130300"/>
                  <a:pt x="350520" y="1173480"/>
                </a:cubicBezTo>
                <a:cubicBezTo>
                  <a:pt x="373380" y="1216660"/>
                  <a:pt x="449580" y="1234440"/>
                  <a:pt x="487680" y="1310640"/>
                </a:cubicBezTo>
                <a:cubicBezTo>
                  <a:pt x="525780" y="1386840"/>
                  <a:pt x="579120" y="1546860"/>
                  <a:pt x="579120" y="1630680"/>
                </a:cubicBezTo>
                <a:cubicBezTo>
                  <a:pt x="579120" y="1714500"/>
                  <a:pt x="513080" y="1737360"/>
                  <a:pt x="487680" y="1813560"/>
                </a:cubicBezTo>
                <a:cubicBezTo>
                  <a:pt x="462280" y="1889760"/>
                  <a:pt x="431800" y="2009140"/>
                  <a:pt x="426720" y="2087880"/>
                </a:cubicBezTo>
                <a:cubicBezTo>
                  <a:pt x="421640" y="2166620"/>
                  <a:pt x="454660" y="2227580"/>
                  <a:pt x="457200" y="2286000"/>
                </a:cubicBezTo>
                <a:cubicBezTo>
                  <a:pt x="459740" y="2344420"/>
                  <a:pt x="447040" y="2405380"/>
                  <a:pt x="441960" y="2438400"/>
                </a:cubicBezTo>
                <a:cubicBezTo>
                  <a:pt x="436880" y="2471420"/>
                  <a:pt x="416560" y="2451100"/>
                  <a:pt x="426720" y="2484120"/>
                </a:cubicBezTo>
                <a:cubicBezTo>
                  <a:pt x="436880" y="2517140"/>
                  <a:pt x="467360" y="2598420"/>
                  <a:pt x="502920" y="2636520"/>
                </a:cubicBezTo>
                <a:cubicBezTo>
                  <a:pt x="538480" y="2674620"/>
                  <a:pt x="589280" y="2693670"/>
                  <a:pt x="640080" y="2712720"/>
                </a:cubicBezTo>
              </a:path>
            </a:pathLst>
          </a:custGeom>
          <a:ln w="76200">
            <a:solidFill>
              <a:srgbClr val="0070C0"/>
            </a:solidFill>
          </a:ln>
          <a:effectLst>
            <a:outerShdw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81800" y="4267200"/>
            <a:ext cx="1296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Ohio River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9000" y="3505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Missouri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River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1200" y="5105400"/>
            <a:ext cx="1630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Mississippi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River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876800" y="2209800"/>
            <a:ext cx="3200400" cy="2072640"/>
            <a:chOff x="4876800" y="2209800"/>
            <a:chExt cx="3200400" cy="2072640"/>
          </a:xfrm>
        </p:grpSpPr>
        <p:sp>
          <p:nvSpPr>
            <p:cNvPr id="11" name="TextBox 10"/>
            <p:cNvSpPr txBox="1"/>
            <p:nvPr/>
          </p:nvSpPr>
          <p:spPr>
            <a:xfrm>
              <a:off x="4876800" y="2209800"/>
              <a:ext cx="3200400" cy="1077218"/>
            </a:xfrm>
            <a:prstGeom prst="rect">
              <a:avLst/>
            </a:prstGeom>
            <a:solidFill>
              <a:srgbClr val="A1C064"/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dist="50800" dir="7200000" algn="ctr" rotWithShape="0">
                      <a:schemeClr val="bg1"/>
                    </a:outerShdw>
                  </a:effectLst>
                </a:rPr>
                <a:t>rich farmland </a:t>
              </a:r>
            </a:p>
            <a:p>
              <a:pPr algn="ctr"/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dist="50800" dir="7200000" algn="ctr" rotWithShape="0">
                      <a:schemeClr val="bg1"/>
                    </a:outerShdw>
                  </a:effectLst>
                </a:rPr>
                <a:t>from glacial drift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6096000" y="3291840"/>
              <a:ext cx="152400" cy="990600"/>
            </a:xfrm>
            <a:custGeom>
              <a:avLst/>
              <a:gdLst>
                <a:gd name="connsiteX0" fmla="*/ 152400 w 152400"/>
                <a:gd name="connsiteY0" fmla="*/ 0 h 990600"/>
                <a:gd name="connsiteX1" fmla="*/ 121920 w 152400"/>
                <a:gd name="connsiteY1" fmla="*/ 609600 h 990600"/>
                <a:gd name="connsiteX2" fmla="*/ 0 w 152400"/>
                <a:gd name="connsiteY2" fmla="*/ 99060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990600">
                  <a:moveTo>
                    <a:pt x="152400" y="0"/>
                  </a:moveTo>
                  <a:cubicBezTo>
                    <a:pt x="149860" y="222250"/>
                    <a:pt x="147320" y="444500"/>
                    <a:pt x="121920" y="609600"/>
                  </a:cubicBezTo>
                  <a:cubicBezTo>
                    <a:pt x="96520" y="774700"/>
                    <a:pt x="48260" y="882650"/>
                    <a:pt x="0" y="990600"/>
                  </a:cubicBezTo>
                </a:path>
              </a:pathLst>
            </a:custGeom>
            <a:ln w="76200">
              <a:solidFill>
                <a:schemeClr val="accent6">
                  <a:lumMod val="50000"/>
                </a:schemeClr>
              </a:solidFill>
              <a:tailEnd type="triangle" w="lg" len="med"/>
            </a:ln>
            <a:effectLst>
              <a:outerShdw dist="50800" dir="8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0" y="609600"/>
            <a:ext cx="9144000" cy="67710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8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Google Earth fly-through: Ohio River</a:t>
            </a:r>
          </a:p>
        </p:txBody>
      </p:sp>
      <p:sp>
        <p:nvSpPr>
          <p:cNvPr id="16" name="Oval 15"/>
          <p:cNvSpPr/>
          <p:nvPr/>
        </p:nvSpPr>
        <p:spPr>
          <a:xfrm rot="19938906">
            <a:off x="5955352" y="4514441"/>
            <a:ext cx="762411" cy="443591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TextBox 16"/>
          <p:cNvSpPr txBox="1"/>
          <p:nvPr/>
        </p:nvSpPr>
        <p:spPr>
          <a:xfrm>
            <a:off x="5715000" y="1295400"/>
            <a:ext cx="3429000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Southern Ohio</a:t>
            </a:r>
          </a:p>
          <a:p>
            <a:pPr>
              <a:buFontTx/>
              <a:buChar char="-"/>
            </a:pPr>
            <a:r>
              <a:rPr lang="en-US" sz="3600" b="1" dirty="0" smtClean="0"/>
              <a:t> farmland from </a:t>
            </a:r>
          </a:p>
          <a:p>
            <a:r>
              <a:rPr lang="en-US" sz="3600" b="1" dirty="0" smtClean="0"/>
              <a:t>   glacial drift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5" grpId="1" animBg="1"/>
      <p:bldP spid="6" grpId="0" animBg="1"/>
      <p:bldP spid="6" grpId="1" animBg="1"/>
      <p:bldP spid="8" grpId="0"/>
      <p:bldP spid="9" grpId="0"/>
      <p:bldP spid="9" grpId="1"/>
      <p:bldP spid="10" grpId="0"/>
      <p:bldP spid="10" grpId="1"/>
      <p:bldP spid="14" grpId="0" animBg="1"/>
      <p:bldP spid="16" grpId="0" animBg="1"/>
      <p:bldP spid="17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iddentrails.com/Uploads/Continents/NorthAmerica/map_north_america_02.jpg"/>
          <p:cNvPicPr>
            <a:picLocks noChangeAspect="1" noChangeArrowheads="1"/>
          </p:cNvPicPr>
          <p:nvPr/>
        </p:nvPicPr>
        <p:blipFill>
          <a:blip r:embed="rId2" cstate="print"/>
          <a:srcRect t="11485"/>
          <a:stretch>
            <a:fillRect/>
          </a:stretch>
        </p:blipFill>
        <p:spPr bwMode="auto">
          <a:xfrm>
            <a:off x="0" y="685799"/>
            <a:ext cx="9144000" cy="6248401"/>
          </a:xfrm>
          <a:prstGeom prst="rect">
            <a:avLst/>
          </a:prstGeom>
          <a:noFill/>
        </p:spPr>
      </p:pic>
      <p:sp>
        <p:nvSpPr>
          <p:cNvPr id="7" name="Freeform 6"/>
          <p:cNvSpPr/>
          <p:nvPr/>
        </p:nvSpPr>
        <p:spPr>
          <a:xfrm>
            <a:off x="5011420" y="4114800"/>
            <a:ext cx="1998980" cy="769620"/>
          </a:xfrm>
          <a:custGeom>
            <a:avLst/>
            <a:gdLst>
              <a:gd name="connsiteX0" fmla="*/ 0 w 1993900"/>
              <a:gd name="connsiteY0" fmla="*/ 137160 h 1315720"/>
              <a:gd name="connsiteX1" fmla="*/ 91440 w 1993900"/>
              <a:gd name="connsiteY1" fmla="*/ 15240 h 1315720"/>
              <a:gd name="connsiteX2" fmla="*/ 426720 w 1993900"/>
              <a:gd name="connsiteY2" fmla="*/ 45720 h 1315720"/>
              <a:gd name="connsiteX3" fmla="*/ 777240 w 1993900"/>
              <a:gd name="connsiteY3" fmla="*/ 137160 h 1315720"/>
              <a:gd name="connsiteX4" fmla="*/ 1005840 w 1993900"/>
              <a:gd name="connsiteY4" fmla="*/ 274320 h 1315720"/>
              <a:gd name="connsiteX5" fmla="*/ 1021080 w 1993900"/>
              <a:gd name="connsiteY5" fmla="*/ 502920 h 1315720"/>
              <a:gd name="connsiteX6" fmla="*/ 1036320 w 1993900"/>
              <a:gd name="connsiteY6" fmla="*/ 746760 h 1315720"/>
              <a:gd name="connsiteX7" fmla="*/ 1203960 w 1993900"/>
              <a:gd name="connsiteY7" fmla="*/ 899160 h 1315720"/>
              <a:gd name="connsiteX8" fmla="*/ 1341120 w 1993900"/>
              <a:gd name="connsiteY8" fmla="*/ 746760 h 1315720"/>
              <a:gd name="connsiteX9" fmla="*/ 1310640 w 1993900"/>
              <a:gd name="connsiteY9" fmla="*/ 426720 h 1315720"/>
              <a:gd name="connsiteX10" fmla="*/ 1463040 w 1993900"/>
              <a:gd name="connsiteY10" fmla="*/ 518160 h 1315720"/>
              <a:gd name="connsiteX11" fmla="*/ 1493520 w 1993900"/>
              <a:gd name="connsiteY11" fmla="*/ 670560 h 1315720"/>
              <a:gd name="connsiteX12" fmla="*/ 1524000 w 1993900"/>
              <a:gd name="connsiteY12" fmla="*/ 868680 h 1315720"/>
              <a:gd name="connsiteX13" fmla="*/ 1722120 w 1993900"/>
              <a:gd name="connsiteY13" fmla="*/ 807720 h 1315720"/>
              <a:gd name="connsiteX14" fmla="*/ 1965960 w 1993900"/>
              <a:gd name="connsiteY14" fmla="*/ 701040 h 1315720"/>
              <a:gd name="connsiteX15" fmla="*/ 1889760 w 1993900"/>
              <a:gd name="connsiteY15" fmla="*/ 914400 h 1315720"/>
              <a:gd name="connsiteX16" fmla="*/ 1783080 w 1993900"/>
              <a:gd name="connsiteY16" fmla="*/ 1127760 h 1315720"/>
              <a:gd name="connsiteX17" fmla="*/ 1600200 w 1993900"/>
              <a:gd name="connsiteY17" fmla="*/ 1112520 h 1315720"/>
              <a:gd name="connsiteX18" fmla="*/ 1371600 w 1993900"/>
              <a:gd name="connsiteY18" fmla="*/ 1188720 h 1315720"/>
              <a:gd name="connsiteX19" fmla="*/ 1097280 w 1993900"/>
              <a:gd name="connsiteY19" fmla="*/ 1310640 h 1315720"/>
              <a:gd name="connsiteX20" fmla="*/ 990600 w 1993900"/>
              <a:gd name="connsiteY20" fmla="*/ 1158240 h 1315720"/>
              <a:gd name="connsiteX21" fmla="*/ 777240 w 1993900"/>
              <a:gd name="connsiteY21" fmla="*/ 1082040 h 1315720"/>
              <a:gd name="connsiteX22" fmla="*/ 487680 w 1993900"/>
              <a:gd name="connsiteY22" fmla="*/ 1021080 h 1315720"/>
              <a:gd name="connsiteX23" fmla="*/ 457200 w 1993900"/>
              <a:gd name="connsiteY23" fmla="*/ 777240 h 1315720"/>
              <a:gd name="connsiteX24" fmla="*/ 304800 w 1993900"/>
              <a:gd name="connsiteY24" fmla="*/ 563880 h 1315720"/>
              <a:gd name="connsiteX25" fmla="*/ 518160 w 1993900"/>
              <a:gd name="connsiteY25" fmla="*/ 518160 h 1315720"/>
              <a:gd name="connsiteX26" fmla="*/ 975360 w 1993900"/>
              <a:gd name="connsiteY26" fmla="*/ 655320 h 1315720"/>
              <a:gd name="connsiteX0" fmla="*/ 0 w 1993900"/>
              <a:gd name="connsiteY0" fmla="*/ 91440 h 1270000"/>
              <a:gd name="connsiteX1" fmla="*/ 426720 w 1993900"/>
              <a:gd name="connsiteY1" fmla="*/ 0 h 1270000"/>
              <a:gd name="connsiteX2" fmla="*/ 777240 w 1993900"/>
              <a:gd name="connsiteY2" fmla="*/ 91440 h 1270000"/>
              <a:gd name="connsiteX3" fmla="*/ 1005840 w 1993900"/>
              <a:gd name="connsiteY3" fmla="*/ 228600 h 1270000"/>
              <a:gd name="connsiteX4" fmla="*/ 1021080 w 1993900"/>
              <a:gd name="connsiteY4" fmla="*/ 457200 h 1270000"/>
              <a:gd name="connsiteX5" fmla="*/ 1036320 w 1993900"/>
              <a:gd name="connsiteY5" fmla="*/ 701040 h 1270000"/>
              <a:gd name="connsiteX6" fmla="*/ 1203960 w 1993900"/>
              <a:gd name="connsiteY6" fmla="*/ 853440 h 1270000"/>
              <a:gd name="connsiteX7" fmla="*/ 1341120 w 1993900"/>
              <a:gd name="connsiteY7" fmla="*/ 701040 h 1270000"/>
              <a:gd name="connsiteX8" fmla="*/ 1310640 w 1993900"/>
              <a:gd name="connsiteY8" fmla="*/ 381000 h 1270000"/>
              <a:gd name="connsiteX9" fmla="*/ 1463040 w 1993900"/>
              <a:gd name="connsiteY9" fmla="*/ 472440 h 1270000"/>
              <a:gd name="connsiteX10" fmla="*/ 1493520 w 1993900"/>
              <a:gd name="connsiteY10" fmla="*/ 624840 h 1270000"/>
              <a:gd name="connsiteX11" fmla="*/ 1524000 w 1993900"/>
              <a:gd name="connsiteY11" fmla="*/ 822960 h 1270000"/>
              <a:gd name="connsiteX12" fmla="*/ 1722120 w 1993900"/>
              <a:gd name="connsiteY12" fmla="*/ 762000 h 1270000"/>
              <a:gd name="connsiteX13" fmla="*/ 1965960 w 1993900"/>
              <a:gd name="connsiteY13" fmla="*/ 655320 h 1270000"/>
              <a:gd name="connsiteX14" fmla="*/ 1889760 w 1993900"/>
              <a:gd name="connsiteY14" fmla="*/ 868680 h 1270000"/>
              <a:gd name="connsiteX15" fmla="*/ 1783080 w 1993900"/>
              <a:gd name="connsiteY15" fmla="*/ 1082040 h 1270000"/>
              <a:gd name="connsiteX16" fmla="*/ 1600200 w 1993900"/>
              <a:gd name="connsiteY16" fmla="*/ 1066800 h 1270000"/>
              <a:gd name="connsiteX17" fmla="*/ 1371600 w 1993900"/>
              <a:gd name="connsiteY17" fmla="*/ 1143000 h 1270000"/>
              <a:gd name="connsiteX18" fmla="*/ 1097280 w 1993900"/>
              <a:gd name="connsiteY18" fmla="*/ 1264920 h 1270000"/>
              <a:gd name="connsiteX19" fmla="*/ 990600 w 1993900"/>
              <a:gd name="connsiteY19" fmla="*/ 1112520 h 1270000"/>
              <a:gd name="connsiteX20" fmla="*/ 777240 w 1993900"/>
              <a:gd name="connsiteY20" fmla="*/ 1036320 h 1270000"/>
              <a:gd name="connsiteX21" fmla="*/ 487680 w 1993900"/>
              <a:gd name="connsiteY21" fmla="*/ 975360 h 1270000"/>
              <a:gd name="connsiteX22" fmla="*/ 457200 w 1993900"/>
              <a:gd name="connsiteY22" fmla="*/ 731520 h 1270000"/>
              <a:gd name="connsiteX23" fmla="*/ 304800 w 1993900"/>
              <a:gd name="connsiteY23" fmla="*/ 518160 h 1270000"/>
              <a:gd name="connsiteX24" fmla="*/ 518160 w 1993900"/>
              <a:gd name="connsiteY24" fmla="*/ 472440 h 1270000"/>
              <a:gd name="connsiteX25" fmla="*/ 975360 w 1993900"/>
              <a:gd name="connsiteY25" fmla="*/ 609600 h 1270000"/>
              <a:gd name="connsiteX0" fmla="*/ 132080 w 1699260"/>
              <a:gd name="connsiteY0" fmla="*/ 0 h 1270000"/>
              <a:gd name="connsiteX1" fmla="*/ 482600 w 1699260"/>
              <a:gd name="connsiteY1" fmla="*/ 91440 h 1270000"/>
              <a:gd name="connsiteX2" fmla="*/ 711200 w 1699260"/>
              <a:gd name="connsiteY2" fmla="*/ 228600 h 1270000"/>
              <a:gd name="connsiteX3" fmla="*/ 726440 w 1699260"/>
              <a:gd name="connsiteY3" fmla="*/ 457200 h 1270000"/>
              <a:gd name="connsiteX4" fmla="*/ 741680 w 1699260"/>
              <a:gd name="connsiteY4" fmla="*/ 701040 h 1270000"/>
              <a:gd name="connsiteX5" fmla="*/ 909320 w 1699260"/>
              <a:gd name="connsiteY5" fmla="*/ 853440 h 1270000"/>
              <a:gd name="connsiteX6" fmla="*/ 1046480 w 1699260"/>
              <a:gd name="connsiteY6" fmla="*/ 701040 h 1270000"/>
              <a:gd name="connsiteX7" fmla="*/ 1016000 w 1699260"/>
              <a:gd name="connsiteY7" fmla="*/ 381000 h 1270000"/>
              <a:gd name="connsiteX8" fmla="*/ 1168400 w 1699260"/>
              <a:gd name="connsiteY8" fmla="*/ 472440 h 1270000"/>
              <a:gd name="connsiteX9" fmla="*/ 1198880 w 1699260"/>
              <a:gd name="connsiteY9" fmla="*/ 624840 h 1270000"/>
              <a:gd name="connsiteX10" fmla="*/ 1229360 w 1699260"/>
              <a:gd name="connsiteY10" fmla="*/ 822960 h 1270000"/>
              <a:gd name="connsiteX11" fmla="*/ 1427480 w 1699260"/>
              <a:gd name="connsiteY11" fmla="*/ 762000 h 1270000"/>
              <a:gd name="connsiteX12" fmla="*/ 1671320 w 1699260"/>
              <a:gd name="connsiteY12" fmla="*/ 655320 h 1270000"/>
              <a:gd name="connsiteX13" fmla="*/ 1595120 w 1699260"/>
              <a:gd name="connsiteY13" fmla="*/ 868680 h 1270000"/>
              <a:gd name="connsiteX14" fmla="*/ 1488440 w 1699260"/>
              <a:gd name="connsiteY14" fmla="*/ 1082040 h 1270000"/>
              <a:gd name="connsiteX15" fmla="*/ 1305560 w 1699260"/>
              <a:gd name="connsiteY15" fmla="*/ 1066800 h 1270000"/>
              <a:gd name="connsiteX16" fmla="*/ 1076960 w 1699260"/>
              <a:gd name="connsiteY16" fmla="*/ 1143000 h 1270000"/>
              <a:gd name="connsiteX17" fmla="*/ 802640 w 1699260"/>
              <a:gd name="connsiteY17" fmla="*/ 1264920 h 1270000"/>
              <a:gd name="connsiteX18" fmla="*/ 695960 w 1699260"/>
              <a:gd name="connsiteY18" fmla="*/ 1112520 h 1270000"/>
              <a:gd name="connsiteX19" fmla="*/ 482600 w 1699260"/>
              <a:gd name="connsiteY19" fmla="*/ 1036320 h 1270000"/>
              <a:gd name="connsiteX20" fmla="*/ 193040 w 1699260"/>
              <a:gd name="connsiteY20" fmla="*/ 975360 h 1270000"/>
              <a:gd name="connsiteX21" fmla="*/ 162560 w 1699260"/>
              <a:gd name="connsiteY21" fmla="*/ 731520 h 1270000"/>
              <a:gd name="connsiteX22" fmla="*/ 10160 w 1699260"/>
              <a:gd name="connsiteY22" fmla="*/ 518160 h 1270000"/>
              <a:gd name="connsiteX23" fmla="*/ 223520 w 1699260"/>
              <a:gd name="connsiteY23" fmla="*/ 472440 h 1270000"/>
              <a:gd name="connsiteX24" fmla="*/ 680720 w 1699260"/>
              <a:gd name="connsiteY24" fmla="*/ 609600 h 1270000"/>
              <a:gd name="connsiteX0" fmla="*/ 482600 w 1699260"/>
              <a:gd name="connsiteY0" fmla="*/ 0 h 1178560"/>
              <a:gd name="connsiteX1" fmla="*/ 711200 w 1699260"/>
              <a:gd name="connsiteY1" fmla="*/ 137160 h 1178560"/>
              <a:gd name="connsiteX2" fmla="*/ 726440 w 1699260"/>
              <a:gd name="connsiteY2" fmla="*/ 365760 h 1178560"/>
              <a:gd name="connsiteX3" fmla="*/ 741680 w 1699260"/>
              <a:gd name="connsiteY3" fmla="*/ 609600 h 1178560"/>
              <a:gd name="connsiteX4" fmla="*/ 909320 w 1699260"/>
              <a:gd name="connsiteY4" fmla="*/ 762000 h 1178560"/>
              <a:gd name="connsiteX5" fmla="*/ 1046480 w 1699260"/>
              <a:gd name="connsiteY5" fmla="*/ 609600 h 1178560"/>
              <a:gd name="connsiteX6" fmla="*/ 1016000 w 1699260"/>
              <a:gd name="connsiteY6" fmla="*/ 289560 h 1178560"/>
              <a:gd name="connsiteX7" fmla="*/ 1168400 w 1699260"/>
              <a:gd name="connsiteY7" fmla="*/ 381000 h 1178560"/>
              <a:gd name="connsiteX8" fmla="*/ 1198880 w 1699260"/>
              <a:gd name="connsiteY8" fmla="*/ 533400 h 1178560"/>
              <a:gd name="connsiteX9" fmla="*/ 1229360 w 1699260"/>
              <a:gd name="connsiteY9" fmla="*/ 731520 h 1178560"/>
              <a:gd name="connsiteX10" fmla="*/ 1427480 w 1699260"/>
              <a:gd name="connsiteY10" fmla="*/ 670560 h 1178560"/>
              <a:gd name="connsiteX11" fmla="*/ 1671320 w 1699260"/>
              <a:gd name="connsiteY11" fmla="*/ 563880 h 1178560"/>
              <a:gd name="connsiteX12" fmla="*/ 1595120 w 1699260"/>
              <a:gd name="connsiteY12" fmla="*/ 777240 h 1178560"/>
              <a:gd name="connsiteX13" fmla="*/ 1488440 w 1699260"/>
              <a:gd name="connsiteY13" fmla="*/ 990600 h 1178560"/>
              <a:gd name="connsiteX14" fmla="*/ 1305560 w 1699260"/>
              <a:gd name="connsiteY14" fmla="*/ 975360 h 1178560"/>
              <a:gd name="connsiteX15" fmla="*/ 1076960 w 1699260"/>
              <a:gd name="connsiteY15" fmla="*/ 1051560 h 1178560"/>
              <a:gd name="connsiteX16" fmla="*/ 802640 w 1699260"/>
              <a:gd name="connsiteY16" fmla="*/ 1173480 h 1178560"/>
              <a:gd name="connsiteX17" fmla="*/ 695960 w 1699260"/>
              <a:gd name="connsiteY17" fmla="*/ 1021080 h 1178560"/>
              <a:gd name="connsiteX18" fmla="*/ 482600 w 1699260"/>
              <a:gd name="connsiteY18" fmla="*/ 944880 h 1178560"/>
              <a:gd name="connsiteX19" fmla="*/ 193040 w 1699260"/>
              <a:gd name="connsiteY19" fmla="*/ 883920 h 1178560"/>
              <a:gd name="connsiteX20" fmla="*/ 162560 w 1699260"/>
              <a:gd name="connsiteY20" fmla="*/ 640080 h 1178560"/>
              <a:gd name="connsiteX21" fmla="*/ 10160 w 1699260"/>
              <a:gd name="connsiteY21" fmla="*/ 426720 h 1178560"/>
              <a:gd name="connsiteX22" fmla="*/ 223520 w 1699260"/>
              <a:gd name="connsiteY22" fmla="*/ 381000 h 1178560"/>
              <a:gd name="connsiteX23" fmla="*/ 680720 w 1699260"/>
              <a:gd name="connsiteY23" fmla="*/ 518160 h 1178560"/>
              <a:gd name="connsiteX0" fmla="*/ 711200 w 1699260"/>
              <a:gd name="connsiteY0" fmla="*/ 0 h 1041400"/>
              <a:gd name="connsiteX1" fmla="*/ 726440 w 1699260"/>
              <a:gd name="connsiteY1" fmla="*/ 228600 h 1041400"/>
              <a:gd name="connsiteX2" fmla="*/ 741680 w 1699260"/>
              <a:gd name="connsiteY2" fmla="*/ 472440 h 1041400"/>
              <a:gd name="connsiteX3" fmla="*/ 909320 w 1699260"/>
              <a:gd name="connsiteY3" fmla="*/ 624840 h 1041400"/>
              <a:gd name="connsiteX4" fmla="*/ 1046480 w 1699260"/>
              <a:gd name="connsiteY4" fmla="*/ 472440 h 1041400"/>
              <a:gd name="connsiteX5" fmla="*/ 1016000 w 1699260"/>
              <a:gd name="connsiteY5" fmla="*/ 152400 h 1041400"/>
              <a:gd name="connsiteX6" fmla="*/ 1168400 w 1699260"/>
              <a:gd name="connsiteY6" fmla="*/ 243840 h 1041400"/>
              <a:gd name="connsiteX7" fmla="*/ 1198880 w 1699260"/>
              <a:gd name="connsiteY7" fmla="*/ 396240 h 1041400"/>
              <a:gd name="connsiteX8" fmla="*/ 1229360 w 1699260"/>
              <a:gd name="connsiteY8" fmla="*/ 594360 h 1041400"/>
              <a:gd name="connsiteX9" fmla="*/ 1427480 w 1699260"/>
              <a:gd name="connsiteY9" fmla="*/ 533400 h 1041400"/>
              <a:gd name="connsiteX10" fmla="*/ 1671320 w 1699260"/>
              <a:gd name="connsiteY10" fmla="*/ 426720 h 1041400"/>
              <a:gd name="connsiteX11" fmla="*/ 1595120 w 1699260"/>
              <a:gd name="connsiteY11" fmla="*/ 640080 h 1041400"/>
              <a:gd name="connsiteX12" fmla="*/ 1488440 w 1699260"/>
              <a:gd name="connsiteY12" fmla="*/ 853440 h 1041400"/>
              <a:gd name="connsiteX13" fmla="*/ 1305560 w 1699260"/>
              <a:gd name="connsiteY13" fmla="*/ 838200 h 1041400"/>
              <a:gd name="connsiteX14" fmla="*/ 1076960 w 1699260"/>
              <a:gd name="connsiteY14" fmla="*/ 914400 h 1041400"/>
              <a:gd name="connsiteX15" fmla="*/ 802640 w 1699260"/>
              <a:gd name="connsiteY15" fmla="*/ 1036320 h 1041400"/>
              <a:gd name="connsiteX16" fmla="*/ 695960 w 1699260"/>
              <a:gd name="connsiteY16" fmla="*/ 883920 h 1041400"/>
              <a:gd name="connsiteX17" fmla="*/ 482600 w 1699260"/>
              <a:gd name="connsiteY17" fmla="*/ 807720 h 1041400"/>
              <a:gd name="connsiteX18" fmla="*/ 193040 w 1699260"/>
              <a:gd name="connsiteY18" fmla="*/ 746760 h 1041400"/>
              <a:gd name="connsiteX19" fmla="*/ 162560 w 1699260"/>
              <a:gd name="connsiteY19" fmla="*/ 502920 h 1041400"/>
              <a:gd name="connsiteX20" fmla="*/ 10160 w 1699260"/>
              <a:gd name="connsiteY20" fmla="*/ 289560 h 1041400"/>
              <a:gd name="connsiteX21" fmla="*/ 223520 w 1699260"/>
              <a:gd name="connsiteY21" fmla="*/ 243840 h 1041400"/>
              <a:gd name="connsiteX22" fmla="*/ 680720 w 1699260"/>
              <a:gd name="connsiteY22" fmla="*/ 381000 h 1041400"/>
              <a:gd name="connsiteX0" fmla="*/ 726440 w 1699260"/>
              <a:gd name="connsiteY0" fmla="*/ 114300 h 927100"/>
              <a:gd name="connsiteX1" fmla="*/ 741680 w 1699260"/>
              <a:gd name="connsiteY1" fmla="*/ 358140 h 927100"/>
              <a:gd name="connsiteX2" fmla="*/ 909320 w 1699260"/>
              <a:gd name="connsiteY2" fmla="*/ 510540 h 927100"/>
              <a:gd name="connsiteX3" fmla="*/ 1046480 w 1699260"/>
              <a:gd name="connsiteY3" fmla="*/ 358140 h 927100"/>
              <a:gd name="connsiteX4" fmla="*/ 1016000 w 1699260"/>
              <a:gd name="connsiteY4" fmla="*/ 38100 h 927100"/>
              <a:gd name="connsiteX5" fmla="*/ 1168400 w 1699260"/>
              <a:gd name="connsiteY5" fmla="*/ 129540 h 927100"/>
              <a:gd name="connsiteX6" fmla="*/ 1198880 w 1699260"/>
              <a:gd name="connsiteY6" fmla="*/ 281940 h 927100"/>
              <a:gd name="connsiteX7" fmla="*/ 1229360 w 1699260"/>
              <a:gd name="connsiteY7" fmla="*/ 480060 h 927100"/>
              <a:gd name="connsiteX8" fmla="*/ 1427480 w 1699260"/>
              <a:gd name="connsiteY8" fmla="*/ 419100 h 927100"/>
              <a:gd name="connsiteX9" fmla="*/ 1671320 w 1699260"/>
              <a:gd name="connsiteY9" fmla="*/ 312420 h 927100"/>
              <a:gd name="connsiteX10" fmla="*/ 1595120 w 1699260"/>
              <a:gd name="connsiteY10" fmla="*/ 525780 h 927100"/>
              <a:gd name="connsiteX11" fmla="*/ 1488440 w 1699260"/>
              <a:gd name="connsiteY11" fmla="*/ 739140 h 927100"/>
              <a:gd name="connsiteX12" fmla="*/ 1305560 w 1699260"/>
              <a:gd name="connsiteY12" fmla="*/ 723900 h 927100"/>
              <a:gd name="connsiteX13" fmla="*/ 1076960 w 1699260"/>
              <a:gd name="connsiteY13" fmla="*/ 800100 h 927100"/>
              <a:gd name="connsiteX14" fmla="*/ 802640 w 1699260"/>
              <a:gd name="connsiteY14" fmla="*/ 922020 h 927100"/>
              <a:gd name="connsiteX15" fmla="*/ 695960 w 1699260"/>
              <a:gd name="connsiteY15" fmla="*/ 769620 h 927100"/>
              <a:gd name="connsiteX16" fmla="*/ 482600 w 1699260"/>
              <a:gd name="connsiteY16" fmla="*/ 693420 h 927100"/>
              <a:gd name="connsiteX17" fmla="*/ 193040 w 1699260"/>
              <a:gd name="connsiteY17" fmla="*/ 632460 h 927100"/>
              <a:gd name="connsiteX18" fmla="*/ 162560 w 1699260"/>
              <a:gd name="connsiteY18" fmla="*/ 388620 h 927100"/>
              <a:gd name="connsiteX19" fmla="*/ 10160 w 1699260"/>
              <a:gd name="connsiteY19" fmla="*/ 175260 h 927100"/>
              <a:gd name="connsiteX20" fmla="*/ 223520 w 1699260"/>
              <a:gd name="connsiteY20" fmla="*/ 129540 h 927100"/>
              <a:gd name="connsiteX21" fmla="*/ 680720 w 1699260"/>
              <a:gd name="connsiteY21" fmla="*/ 266700 h 927100"/>
              <a:gd name="connsiteX0" fmla="*/ 695960 w 1699260"/>
              <a:gd name="connsiteY0" fmla="*/ 129540 h 927100"/>
              <a:gd name="connsiteX1" fmla="*/ 741680 w 1699260"/>
              <a:gd name="connsiteY1" fmla="*/ 358140 h 927100"/>
              <a:gd name="connsiteX2" fmla="*/ 909320 w 1699260"/>
              <a:gd name="connsiteY2" fmla="*/ 510540 h 927100"/>
              <a:gd name="connsiteX3" fmla="*/ 1046480 w 1699260"/>
              <a:gd name="connsiteY3" fmla="*/ 358140 h 927100"/>
              <a:gd name="connsiteX4" fmla="*/ 1016000 w 1699260"/>
              <a:gd name="connsiteY4" fmla="*/ 38100 h 927100"/>
              <a:gd name="connsiteX5" fmla="*/ 1168400 w 1699260"/>
              <a:gd name="connsiteY5" fmla="*/ 129540 h 927100"/>
              <a:gd name="connsiteX6" fmla="*/ 1198880 w 1699260"/>
              <a:gd name="connsiteY6" fmla="*/ 281940 h 927100"/>
              <a:gd name="connsiteX7" fmla="*/ 1229360 w 1699260"/>
              <a:gd name="connsiteY7" fmla="*/ 480060 h 927100"/>
              <a:gd name="connsiteX8" fmla="*/ 1427480 w 1699260"/>
              <a:gd name="connsiteY8" fmla="*/ 419100 h 927100"/>
              <a:gd name="connsiteX9" fmla="*/ 1671320 w 1699260"/>
              <a:gd name="connsiteY9" fmla="*/ 312420 h 927100"/>
              <a:gd name="connsiteX10" fmla="*/ 1595120 w 1699260"/>
              <a:gd name="connsiteY10" fmla="*/ 525780 h 927100"/>
              <a:gd name="connsiteX11" fmla="*/ 1488440 w 1699260"/>
              <a:gd name="connsiteY11" fmla="*/ 739140 h 927100"/>
              <a:gd name="connsiteX12" fmla="*/ 1305560 w 1699260"/>
              <a:gd name="connsiteY12" fmla="*/ 723900 h 927100"/>
              <a:gd name="connsiteX13" fmla="*/ 1076960 w 1699260"/>
              <a:gd name="connsiteY13" fmla="*/ 800100 h 927100"/>
              <a:gd name="connsiteX14" fmla="*/ 802640 w 1699260"/>
              <a:gd name="connsiteY14" fmla="*/ 922020 h 927100"/>
              <a:gd name="connsiteX15" fmla="*/ 695960 w 1699260"/>
              <a:gd name="connsiteY15" fmla="*/ 769620 h 927100"/>
              <a:gd name="connsiteX16" fmla="*/ 482600 w 1699260"/>
              <a:gd name="connsiteY16" fmla="*/ 693420 h 927100"/>
              <a:gd name="connsiteX17" fmla="*/ 193040 w 1699260"/>
              <a:gd name="connsiteY17" fmla="*/ 632460 h 927100"/>
              <a:gd name="connsiteX18" fmla="*/ 162560 w 1699260"/>
              <a:gd name="connsiteY18" fmla="*/ 388620 h 927100"/>
              <a:gd name="connsiteX19" fmla="*/ 10160 w 1699260"/>
              <a:gd name="connsiteY19" fmla="*/ 175260 h 927100"/>
              <a:gd name="connsiteX20" fmla="*/ 223520 w 1699260"/>
              <a:gd name="connsiteY20" fmla="*/ 129540 h 927100"/>
              <a:gd name="connsiteX21" fmla="*/ 680720 w 1699260"/>
              <a:gd name="connsiteY21" fmla="*/ 266700 h 927100"/>
              <a:gd name="connsiteX0" fmla="*/ 741680 w 1699260"/>
              <a:gd name="connsiteY0" fmla="*/ 358140 h 927100"/>
              <a:gd name="connsiteX1" fmla="*/ 909320 w 1699260"/>
              <a:gd name="connsiteY1" fmla="*/ 510540 h 927100"/>
              <a:gd name="connsiteX2" fmla="*/ 1046480 w 1699260"/>
              <a:gd name="connsiteY2" fmla="*/ 358140 h 927100"/>
              <a:gd name="connsiteX3" fmla="*/ 1016000 w 1699260"/>
              <a:gd name="connsiteY3" fmla="*/ 38100 h 927100"/>
              <a:gd name="connsiteX4" fmla="*/ 1168400 w 1699260"/>
              <a:gd name="connsiteY4" fmla="*/ 129540 h 927100"/>
              <a:gd name="connsiteX5" fmla="*/ 1198880 w 1699260"/>
              <a:gd name="connsiteY5" fmla="*/ 281940 h 927100"/>
              <a:gd name="connsiteX6" fmla="*/ 1229360 w 1699260"/>
              <a:gd name="connsiteY6" fmla="*/ 480060 h 927100"/>
              <a:gd name="connsiteX7" fmla="*/ 1427480 w 1699260"/>
              <a:gd name="connsiteY7" fmla="*/ 419100 h 927100"/>
              <a:gd name="connsiteX8" fmla="*/ 1671320 w 1699260"/>
              <a:gd name="connsiteY8" fmla="*/ 312420 h 927100"/>
              <a:gd name="connsiteX9" fmla="*/ 1595120 w 1699260"/>
              <a:gd name="connsiteY9" fmla="*/ 525780 h 927100"/>
              <a:gd name="connsiteX10" fmla="*/ 1488440 w 1699260"/>
              <a:gd name="connsiteY10" fmla="*/ 739140 h 927100"/>
              <a:gd name="connsiteX11" fmla="*/ 1305560 w 1699260"/>
              <a:gd name="connsiteY11" fmla="*/ 723900 h 927100"/>
              <a:gd name="connsiteX12" fmla="*/ 1076960 w 1699260"/>
              <a:gd name="connsiteY12" fmla="*/ 800100 h 927100"/>
              <a:gd name="connsiteX13" fmla="*/ 802640 w 1699260"/>
              <a:gd name="connsiteY13" fmla="*/ 922020 h 927100"/>
              <a:gd name="connsiteX14" fmla="*/ 695960 w 1699260"/>
              <a:gd name="connsiteY14" fmla="*/ 769620 h 927100"/>
              <a:gd name="connsiteX15" fmla="*/ 482600 w 1699260"/>
              <a:gd name="connsiteY15" fmla="*/ 693420 h 927100"/>
              <a:gd name="connsiteX16" fmla="*/ 193040 w 1699260"/>
              <a:gd name="connsiteY16" fmla="*/ 632460 h 927100"/>
              <a:gd name="connsiteX17" fmla="*/ 162560 w 1699260"/>
              <a:gd name="connsiteY17" fmla="*/ 388620 h 927100"/>
              <a:gd name="connsiteX18" fmla="*/ 10160 w 1699260"/>
              <a:gd name="connsiteY18" fmla="*/ 175260 h 927100"/>
              <a:gd name="connsiteX19" fmla="*/ 223520 w 1699260"/>
              <a:gd name="connsiteY19" fmla="*/ 129540 h 927100"/>
              <a:gd name="connsiteX20" fmla="*/ 680720 w 1699260"/>
              <a:gd name="connsiteY20" fmla="*/ 266700 h 927100"/>
              <a:gd name="connsiteX0" fmla="*/ 741680 w 1699260"/>
              <a:gd name="connsiteY0" fmla="*/ 358140 h 927100"/>
              <a:gd name="connsiteX1" fmla="*/ 909320 w 1699260"/>
              <a:gd name="connsiteY1" fmla="*/ 510540 h 927100"/>
              <a:gd name="connsiteX2" fmla="*/ 1046480 w 1699260"/>
              <a:gd name="connsiteY2" fmla="*/ 358140 h 927100"/>
              <a:gd name="connsiteX3" fmla="*/ 1016000 w 1699260"/>
              <a:gd name="connsiteY3" fmla="*/ 38100 h 927100"/>
              <a:gd name="connsiteX4" fmla="*/ 1168400 w 1699260"/>
              <a:gd name="connsiteY4" fmla="*/ 129540 h 927100"/>
              <a:gd name="connsiteX5" fmla="*/ 1198880 w 1699260"/>
              <a:gd name="connsiteY5" fmla="*/ 281940 h 927100"/>
              <a:gd name="connsiteX6" fmla="*/ 1229360 w 1699260"/>
              <a:gd name="connsiteY6" fmla="*/ 480060 h 927100"/>
              <a:gd name="connsiteX7" fmla="*/ 1427480 w 1699260"/>
              <a:gd name="connsiteY7" fmla="*/ 419100 h 927100"/>
              <a:gd name="connsiteX8" fmla="*/ 1671320 w 1699260"/>
              <a:gd name="connsiteY8" fmla="*/ 312420 h 927100"/>
              <a:gd name="connsiteX9" fmla="*/ 1595120 w 1699260"/>
              <a:gd name="connsiteY9" fmla="*/ 525780 h 927100"/>
              <a:gd name="connsiteX10" fmla="*/ 1488440 w 1699260"/>
              <a:gd name="connsiteY10" fmla="*/ 739140 h 927100"/>
              <a:gd name="connsiteX11" fmla="*/ 1305560 w 1699260"/>
              <a:gd name="connsiteY11" fmla="*/ 723900 h 927100"/>
              <a:gd name="connsiteX12" fmla="*/ 1076960 w 1699260"/>
              <a:gd name="connsiteY12" fmla="*/ 800100 h 927100"/>
              <a:gd name="connsiteX13" fmla="*/ 802640 w 1699260"/>
              <a:gd name="connsiteY13" fmla="*/ 922020 h 927100"/>
              <a:gd name="connsiteX14" fmla="*/ 695960 w 1699260"/>
              <a:gd name="connsiteY14" fmla="*/ 769620 h 927100"/>
              <a:gd name="connsiteX15" fmla="*/ 482600 w 1699260"/>
              <a:gd name="connsiteY15" fmla="*/ 693420 h 927100"/>
              <a:gd name="connsiteX16" fmla="*/ 193040 w 1699260"/>
              <a:gd name="connsiteY16" fmla="*/ 632460 h 927100"/>
              <a:gd name="connsiteX17" fmla="*/ 162560 w 1699260"/>
              <a:gd name="connsiteY17" fmla="*/ 388620 h 927100"/>
              <a:gd name="connsiteX18" fmla="*/ 10160 w 1699260"/>
              <a:gd name="connsiteY18" fmla="*/ 175260 h 927100"/>
              <a:gd name="connsiteX19" fmla="*/ 223520 w 1699260"/>
              <a:gd name="connsiteY19" fmla="*/ 129540 h 927100"/>
              <a:gd name="connsiteX20" fmla="*/ 680720 w 1699260"/>
              <a:gd name="connsiteY20" fmla="*/ 266700 h 927100"/>
              <a:gd name="connsiteX21" fmla="*/ 741680 w 1699260"/>
              <a:gd name="connsiteY21" fmla="*/ 358140 h 927100"/>
              <a:gd name="connsiteX0" fmla="*/ 741680 w 1699260"/>
              <a:gd name="connsiteY0" fmla="*/ 243840 h 812800"/>
              <a:gd name="connsiteX1" fmla="*/ 909320 w 1699260"/>
              <a:gd name="connsiteY1" fmla="*/ 396240 h 812800"/>
              <a:gd name="connsiteX2" fmla="*/ 1046480 w 1699260"/>
              <a:gd name="connsiteY2" fmla="*/ 243840 h 812800"/>
              <a:gd name="connsiteX3" fmla="*/ 1168400 w 1699260"/>
              <a:gd name="connsiteY3" fmla="*/ 15240 h 812800"/>
              <a:gd name="connsiteX4" fmla="*/ 1198880 w 1699260"/>
              <a:gd name="connsiteY4" fmla="*/ 167640 h 812800"/>
              <a:gd name="connsiteX5" fmla="*/ 1229360 w 1699260"/>
              <a:gd name="connsiteY5" fmla="*/ 365760 h 812800"/>
              <a:gd name="connsiteX6" fmla="*/ 1427480 w 1699260"/>
              <a:gd name="connsiteY6" fmla="*/ 304800 h 812800"/>
              <a:gd name="connsiteX7" fmla="*/ 1671320 w 1699260"/>
              <a:gd name="connsiteY7" fmla="*/ 198120 h 812800"/>
              <a:gd name="connsiteX8" fmla="*/ 1595120 w 1699260"/>
              <a:gd name="connsiteY8" fmla="*/ 411480 h 812800"/>
              <a:gd name="connsiteX9" fmla="*/ 1488440 w 1699260"/>
              <a:gd name="connsiteY9" fmla="*/ 624840 h 812800"/>
              <a:gd name="connsiteX10" fmla="*/ 1305560 w 1699260"/>
              <a:gd name="connsiteY10" fmla="*/ 609600 h 812800"/>
              <a:gd name="connsiteX11" fmla="*/ 1076960 w 1699260"/>
              <a:gd name="connsiteY11" fmla="*/ 685800 h 812800"/>
              <a:gd name="connsiteX12" fmla="*/ 802640 w 1699260"/>
              <a:gd name="connsiteY12" fmla="*/ 807720 h 812800"/>
              <a:gd name="connsiteX13" fmla="*/ 695960 w 1699260"/>
              <a:gd name="connsiteY13" fmla="*/ 655320 h 812800"/>
              <a:gd name="connsiteX14" fmla="*/ 482600 w 1699260"/>
              <a:gd name="connsiteY14" fmla="*/ 579120 h 812800"/>
              <a:gd name="connsiteX15" fmla="*/ 193040 w 1699260"/>
              <a:gd name="connsiteY15" fmla="*/ 518160 h 812800"/>
              <a:gd name="connsiteX16" fmla="*/ 162560 w 1699260"/>
              <a:gd name="connsiteY16" fmla="*/ 274320 h 812800"/>
              <a:gd name="connsiteX17" fmla="*/ 10160 w 1699260"/>
              <a:gd name="connsiteY17" fmla="*/ 60960 h 812800"/>
              <a:gd name="connsiteX18" fmla="*/ 223520 w 1699260"/>
              <a:gd name="connsiteY18" fmla="*/ 15240 h 812800"/>
              <a:gd name="connsiteX19" fmla="*/ 680720 w 1699260"/>
              <a:gd name="connsiteY19" fmla="*/ 152400 h 812800"/>
              <a:gd name="connsiteX20" fmla="*/ 741680 w 1699260"/>
              <a:gd name="connsiteY20" fmla="*/ 243840 h 812800"/>
              <a:gd name="connsiteX0" fmla="*/ 741680 w 1699260"/>
              <a:gd name="connsiteY0" fmla="*/ 243840 h 812800"/>
              <a:gd name="connsiteX1" fmla="*/ 909320 w 1699260"/>
              <a:gd name="connsiteY1" fmla="*/ 396240 h 812800"/>
              <a:gd name="connsiteX2" fmla="*/ 1046480 w 1699260"/>
              <a:gd name="connsiteY2" fmla="*/ 243840 h 812800"/>
              <a:gd name="connsiteX3" fmla="*/ 1198880 w 1699260"/>
              <a:gd name="connsiteY3" fmla="*/ 167640 h 812800"/>
              <a:gd name="connsiteX4" fmla="*/ 1229360 w 1699260"/>
              <a:gd name="connsiteY4" fmla="*/ 365760 h 812800"/>
              <a:gd name="connsiteX5" fmla="*/ 1427480 w 1699260"/>
              <a:gd name="connsiteY5" fmla="*/ 304800 h 812800"/>
              <a:gd name="connsiteX6" fmla="*/ 1671320 w 1699260"/>
              <a:gd name="connsiteY6" fmla="*/ 198120 h 812800"/>
              <a:gd name="connsiteX7" fmla="*/ 1595120 w 1699260"/>
              <a:gd name="connsiteY7" fmla="*/ 411480 h 812800"/>
              <a:gd name="connsiteX8" fmla="*/ 1488440 w 1699260"/>
              <a:gd name="connsiteY8" fmla="*/ 624840 h 812800"/>
              <a:gd name="connsiteX9" fmla="*/ 1305560 w 1699260"/>
              <a:gd name="connsiteY9" fmla="*/ 609600 h 812800"/>
              <a:gd name="connsiteX10" fmla="*/ 1076960 w 1699260"/>
              <a:gd name="connsiteY10" fmla="*/ 685800 h 812800"/>
              <a:gd name="connsiteX11" fmla="*/ 802640 w 1699260"/>
              <a:gd name="connsiteY11" fmla="*/ 807720 h 812800"/>
              <a:gd name="connsiteX12" fmla="*/ 695960 w 1699260"/>
              <a:gd name="connsiteY12" fmla="*/ 655320 h 812800"/>
              <a:gd name="connsiteX13" fmla="*/ 482600 w 1699260"/>
              <a:gd name="connsiteY13" fmla="*/ 579120 h 812800"/>
              <a:gd name="connsiteX14" fmla="*/ 193040 w 1699260"/>
              <a:gd name="connsiteY14" fmla="*/ 518160 h 812800"/>
              <a:gd name="connsiteX15" fmla="*/ 162560 w 1699260"/>
              <a:gd name="connsiteY15" fmla="*/ 274320 h 812800"/>
              <a:gd name="connsiteX16" fmla="*/ 10160 w 1699260"/>
              <a:gd name="connsiteY16" fmla="*/ 60960 h 812800"/>
              <a:gd name="connsiteX17" fmla="*/ 223520 w 1699260"/>
              <a:gd name="connsiteY17" fmla="*/ 15240 h 812800"/>
              <a:gd name="connsiteX18" fmla="*/ 680720 w 1699260"/>
              <a:gd name="connsiteY18" fmla="*/ 152400 h 812800"/>
              <a:gd name="connsiteX19" fmla="*/ 741680 w 1699260"/>
              <a:gd name="connsiteY19" fmla="*/ 243840 h 812800"/>
              <a:gd name="connsiteX0" fmla="*/ 741680 w 1699260"/>
              <a:gd name="connsiteY0" fmla="*/ 243840 h 812800"/>
              <a:gd name="connsiteX1" fmla="*/ 909320 w 1699260"/>
              <a:gd name="connsiteY1" fmla="*/ 396240 h 812800"/>
              <a:gd name="connsiteX2" fmla="*/ 1046480 w 1699260"/>
              <a:gd name="connsiteY2" fmla="*/ 243840 h 812800"/>
              <a:gd name="connsiteX3" fmla="*/ 1229360 w 1699260"/>
              <a:gd name="connsiteY3" fmla="*/ 365760 h 812800"/>
              <a:gd name="connsiteX4" fmla="*/ 1427480 w 1699260"/>
              <a:gd name="connsiteY4" fmla="*/ 304800 h 812800"/>
              <a:gd name="connsiteX5" fmla="*/ 1671320 w 1699260"/>
              <a:gd name="connsiteY5" fmla="*/ 198120 h 812800"/>
              <a:gd name="connsiteX6" fmla="*/ 1595120 w 1699260"/>
              <a:gd name="connsiteY6" fmla="*/ 411480 h 812800"/>
              <a:gd name="connsiteX7" fmla="*/ 1488440 w 1699260"/>
              <a:gd name="connsiteY7" fmla="*/ 624840 h 812800"/>
              <a:gd name="connsiteX8" fmla="*/ 1305560 w 1699260"/>
              <a:gd name="connsiteY8" fmla="*/ 609600 h 812800"/>
              <a:gd name="connsiteX9" fmla="*/ 1076960 w 1699260"/>
              <a:gd name="connsiteY9" fmla="*/ 685800 h 812800"/>
              <a:gd name="connsiteX10" fmla="*/ 802640 w 1699260"/>
              <a:gd name="connsiteY10" fmla="*/ 807720 h 812800"/>
              <a:gd name="connsiteX11" fmla="*/ 695960 w 1699260"/>
              <a:gd name="connsiteY11" fmla="*/ 655320 h 812800"/>
              <a:gd name="connsiteX12" fmla="*/ 482600 w 1699260"/>
              <a:gd name="connsiteY12" fmla="*/ 579120 h 812800"/>
              <a:gd name="connsiteX13" fmla="*/ 193040 w 1699260"/>
              <a:gd name="connsiteY13" fmla="*/ 518160 h 812800"/>
              <a:gd name="connsiteX14" fmla="*/ 162560 w 1699260"/>
              <a:gd name="connsiteY14" fmla="*/ 274320 h 812800"/>
              <a:gd name="connsiteX15" fmla="*/ 10160 w 1699260"/>
              <a:gd name="connsiteY15" fmla="*/ 60960 h 812800"/>
              <a:gd name="connsiteX16" fmla="*/ 223520 w 1699260"/>
              <a:gd name="connsiteY16" fmla="*/ 15240 h 812800"/>
              <a:gd name="connsiteX17" fmla="*/ 680720 w 1699260"/>
              <a:gd name="connsiteY17" fmla="*/ 152400 h 812800"/>
              <a:gd name="connsiteX18" fmla="*/ 741680 w 1699260"/>
              <a:gd name="connsiteY18" fmla="*/ 243840 h 812800"/>
              <a:gd name="connsiteX0" fmla="*/ 741680 w 1699260"/>
              <a:gd name="connsiteY0" fmla="*/ 243840 h 812800"/>
              <a:gd name="connsiteX1" fmla="*/ 909320 w 1699260"/>
              <a:gd name="connsiteY1" fmla="*/ 396240 h 812800"/>
              <a:gd name="connsiteX2" fmla="*/ 1229360 w 1699260"/>
              <a:gd name="connsiteY2" fmla="*/ 365760 h 812800"/>
              <a:gd name="connsiteX3" fmla="*/ 1427480 w 1699260"/>
              <a:gd name="connsiteY3" fmla="*/ 304800 h 812800"/>
              <a:gd name="connsiteX4" fmla="*/ 1671320 w 1699260"/>
              <a:gd name="connsiteY4" fmla="*/ 198120 h 812800"/>
              <a:gd name="connsiteX5" fmla="*/ 1595120 w 1699260"/>
              <a:gd name="connsiteY5" fmla="*/ 411480 h 812800"/>
              <a:gd name="connsiteX6" fmla="*/ 1488440 w 1699260"/>
              <a:gd name="connsiteY6" fmla="*/ 624840 h 812800"/>
              <a:gd name="connsiteX7" fmla="*/ 1305560 w 1699260"/>
              <a:gd name="connsiteY7" fmla="*/ 609600 h 812800"/>
              <a:gd name="connsiteX8" fmla="*/ 1076960 w 1699260"/>
              <a:gd name="connsiteY8" fmla="*/ 685800 h 812800"/>
              <a:gd name="connsiteX9" fmla="*/ 802640 w 1699260"/>
              <a:gd name="connsiteY9" fmla="*/ 807720 h 812800"/>
              <a:gd name="connsiteX10" fmla="*/ 695960 w 1699260"/>
              <a:gd name="connsiteY10" fmla="*/ 655320 h 812800"/>
              <a:gd name="connsiteX11" fmla="*/ 482600 w 1699260"/>
              <a:gd name="connsiteY11" fmla="*/ 579120 h 812800"/>
              <a:gd name="connsiteX12" fmla="*/ 193040 w 1699260"/>
              <a:gd name="connsiteY12" fmla="*/ 518160 h 812800"/>
              <a:gd name="connsiteX13" fmla="*/ 162560 w 1699260"/>
              <a:gd name="connsiteY13" fmla="*/ 274320 h 812800"/>
              <a:gd name="connsiteX14" fmla="*/ 10160 w 1699260"/>
              <a:gd name="connsiteY14" fmla="*/ 60960 h 812800"/>
              <a:gd name="connsiteX15" fmla="*/ 223520 w 1699260"/>
              <a:gd name="connsiteY15" fmla="*/ 15240 h 812800"/>
              <a:gd name="connsiteX16" fmla="*/ 680720 w 1699260"/>
              <a:gd name="connsiteY16" fmla="*/ 152400 h 812800"/>
              <a:gd name="connsiteX17" fmla="*/ 741680 w 1699260"/>
              <a:gd name="connsiteY17" fmla="*/ 243840 h 812800"/>
              <a:gd name="connsiteX0" fmla="*/ 741680 w 1866900"/>
              <a:gd name="connsiteY0" fmla="*/ 243840 h 812800"/>
              <a:gd name="connsiteX1" fmla="*/ 909320 w 1866900"/>
              <a:gd name="connsiteY1" fmla="*/ 396240 h 812800"/>
              <a:gd name="connsiteX2" fmla="*/ 1229360 w 1866900"/>
              <a:gd name="connsiteY2" fmla="*/ 365760 h 812800"/>
              <a:gd name="connsiteX3" fmla="*/ 1427480 w 1866900"/>
              <a:gd name="connsiteY3" fmla="*/ 304800 h 812800"/>
              <a:gd name="connsiteX4" fmla="*/ 1838960 w 1866900"/>
              <a:gd name="connsiteY4" fmla="*/ 243840 h 812800"/>
              <a:gd name="connsiteX5" fmla="*/ 1595120 w 1866900"/>
              <a:gd name="connsiteY5" fmla="*/ 411480 h 812800"/>
              <a:gd name="connsiteX6" fmla="*/ 1488440 w 1866900"/>
              <a:gd name="connsiteY6" fmla="*/ 624840 h 812800"/>
              <a:gd name="connsiteX7" fmla="*/ 1305560 w 1866900"/>
              <a:gd name="connsiteY7" fmla="*/ 609600 h 812800"/>
              <a:gd name="connsiteX8" fmla="*/ 1076960 w 1866900"/>
              <a:gd name="connsiteY8" fmla="*/ 685800 h 812800"/>
              <a:gd name="connsiteX9" fmla="*/ 802640 w 1866900"/>
              <a:gd name="connsiteY9" fmla="*/ 807720 h 812800"/>
              <a:gd name="connsiteX10" fmla="*/ 695960 w 1866900"/>
              <a:gd name="connsiteY10" fmla="*/ 655320 h 812800"/>
              <a:gd name="connsiteX11" fmla="*/ 482600 w 1866900"/>
              <a:gd name="connsiteY11" fmla="*/ 579120 h 812800"/>
              <a:gd name="connsiteX12" fmla="*/ 193040 w 1866900"/>
              <a:gd name="connsiteY12" fmla="*/ 518160 h 812800"/>
              <a:gd name="connsiteX13" fmla="*/ 162560 w 1866900"/>
              <a:gd name="connsiteY13" fmla="*/ 274320 h 812800"/>
              <a:gd name="connsiteX14" fmla="*/ 10160 w 1866900"/>
              <a:gd name="connsiteY14" fmla="*/ 60960 h 812800"/>
              <a:gd name="connsiteX15" fmla="*/ 223520 w 1866900"/>
              <a:gd name="connsiteY15" fmla="*/ 15240 h 812800"/>
              <a:gd name="connsiteX16" fmla="*/ 680720 w 1866900"/>
              <a:gd name="connsiteY16" fmla="*/ 152400 h 812800"/>
              <a:gd name="connsiteX17" fmla="*/ 741680 w 1866900"/>
              <a:gd name="connsiteY17" fmla="*/ 243840 h 812800"/>
              <a:gd name="connsiteX0" fmla="*/ 741680 w 1894840"/>
              <a:gd name="connsiteY0" fmla="*/ 243840 h 812800"/>
              <a:gd name="connsiteX1" fmla="*/ 909320 w 1894840"/>
              <a:gd name="connsiteY1" fmla="*/ 396240 h 812800"/>
              <a:gd name="connsiteX2" fmla="*/ 1229360 w 1894840"/>
              <a:gd name="connsiteY2" fmla="*/ 365760 h 812800"/>
              <a:gd name="connsiteX3" fmla="*/ 1427480 w 1894840"/>
              <a:gd name="connsiteY3" fmla="*/ 304800 h 812800"/>
              <a:gd name="connsiteX4" fmla="*/ 1838960 w 1894840"/>
              <a:gd name="connsiteY4" fmla="*/ 243840 h 812800"/>
              <a:gd name="connsiteX5" fmla="*/ 1762760 w 1894840"/>
              <a:gd name="connsiteY5" fmla="*/ 548640 h 812800"/>
              <a:gd name="connsiteX6" fmla="*/ 1488440 w 1894840"/>
              <a:gd name="connsiteY6" fmla="*/ 624840 h 812800"/>
              <a:gd name="connsiteX7" fmla="*/ 1305560 w 1894840"/>
              <a:gd name="connsiteY7" fmla="*/ 609600 h 812800"/>
              <a:gd name="connsiteX8" fmla="*/ 1076960 w 1894840"/>
              <a:gd name="connsiteY8" fmla="*/ 685800 h 812800"/>
              <a:gd name="connsiteX9" fmla="*/ 802640 w 1894840"/>
              <a:gd name="connsiteY9" fmla="*/ 807720 h 812800"/>
              <a:gd name="connsiteX10" fmla="*/ 695960 w 1894840"/>
              <a:gd name="connsiteY10" fmla="*/ 655320 h 812800"/>
              <a:gd name="connsiteX11" fmla="*/ 482600 w 1894840"/>
              <a:gd name="connsiteY11" fmla="*/ 579120 h 812800"/>
              <a:gd name="connsiteX12" fmla="*/ 193040 w 1894840"/>
              <a:gd name="connsiteY12" fmla="*/ 518160 h 812800"/>
              <a:gd name="connsiteX13" fmla="*/ 162560 w 1894840"/>
              <a:gd name="connsiteY13" fmla="*/ 274320 h 812800"/>
              <a:gd name="connsiteX14" fmla="*/ 10160 w 1894840"/>
              <a:gd name="connsiteY14" fmla="*/ 60960 h 812800"/>
              <a:gd name="connsiteX15" fmla="*/ 223520 w 1894840"/>
              <a:gd name="connsiteY15" fmla="*/ 15240 h 812800"/>
              <a:gd name="connsiteX16" fmla="*/ 680720 w 1894840"/>
              <a:gd name="connsiteY16" fmla="*/ 152400 h 812800"/>
              <a:gd name="connsiteX17" fmla="*/ 741680 w 1894840"/>
              <a:gd name="connsiteY17" fmla="*/ 243840 h 812800"/>
              <a:gd name="connsiteX0" fmla="*/ 741680 w 1894840"/>
              <a:gd name="connsiteY0" fmla="*/ 243840 h 812800"/>
              <a:gd name="connsiteX1" fmla="*/ 909320 w 1894840"/>
              <a:gd name="connsiteY1" fmla="*/ 396240 h 812800"/>
              <a:gd name="connsiteX2" fmla="*/ 1229360 w 1894840"/>
              <a:gd name="connsiteY2" fmla="*/ 365760 h 812800"/>
              <a:gd name="connsiteX3" fmla="*/ 1427480 w 1894840"/>
              <a:gd name="connsiteY3" fmla="*/ 304800 h 812800"/>
              <a:gd name="connsiteX4" fmla="*/ 1838960 w 1894840"/>
              <a:gd name="connsiteY4" fmla="*/ 243840 h 812800"/>
              <a:gd name="connsiteX5" fmla="*/ 1762760 w 1894840"/>
              <a:gd name="connsiteY5" fmla="*/ 548640 h 812800"/>
              <a:gd name="connsiteX6" fmla="*/ 1457960 w 1894840"/>
              <a:gd name="connsiteY6" fmla="*/ 777240 h 812800"/>
              <a:gd name="connsiteX7" fmla="*/ 1305560 w 1894840"/>
              <a:gd name="connsiteY7" fmla="*/ 609600 h 812800"/>
              <a:gd name="connsiteX8" fmla="*/ 1076960 w 1894840"/>
              <a:gd name="connsiteY8" fmla="*/ 685800 h 812800"/>
              <a:gd name="connsiteX9" fmla="*/ 802640 w 1894840"/>
              <a:gd name="connsiteY9" fmla="*/ 807720 h 812800"/>
              <a:gd name="connsiteX10" fmla="*/ 695960 w 1894840"/>
              <a:gd name="connsiteY10" fmla="*/ 655320 h 812800"/>
              <a:gd name="connsiteX11" fmla="*/ 482600 w 1894840"/>
              <a:gd name="connsiteY11" fmla="*/ 579120 h 812800"/>
              <a:gd name="connsiteX12" fmla="*/ 193040 w 1894840"/>
              <a:gd name="connsiteY12" fmla="*/ 518160 h 812800"/>
              <a:gd name="connsiteX13" fmla="*/ 162560 w 1894840"/>
              <a:gd name="connsiteY13" fmla="*/ 274320 h 812800"/>
              <a:gd name="connsiteX14" fmla="*/ 10160 w 1894840"/>
              <a:gd name="connsiteY14" fmla="*/ 60960 h 812800"/>
              <a:gd name="connsiteX15" fmla="*/ 223520 w 1894840"/>
              <a:gd name="connsiteY15" fmla="*/ 15240 h 812800"/>
              <a:gd name="connsiteX16" fmla="*/ 680720 w 1894840"/>
              <a:gd name="connsiteY16" fmla="*/ 152400 h 812800"/>
              <a:gd name="connsiteX17" fmla="*/ 741680 w 1894840"/>
              <a:gd name="connsiteY17" fmla="*/ 243840 h 812800"/>
              <a:gd name="connsiteX0" fmla="*/ 741680 w 1894840"/>
              <a:gd name="connsiteY0" fmla="*/ 243840 h 868680"/>
              <a:gd name="connsiteX1" fmla="*/ 909320 w 1894840"/>
              <a:gd name="connsiteY1" fmla="*/ 396240 h 868680"/>
              <a:gd name="connsiteX2" fmla="*/ 1229360 w 1894840"/>
              <a:gd name="connsiteY2" fmla="*/ 365760 h 868680"/>
              <a:gd name="connsiteX3" fmla="*/ 1427480 w 1894840"/>
              <a:gd name="connsiteY3" fmla="*/ 304800 h 868680"/>
              <a:gd name="connsiteX4" fmla="*/ 1838960 w 1894840"/>
              <a:gd name="connsiteY4" fmla="*/ 243840 h 868680"/>
              <a:gd name="connsiteX5" fmla="*/ 1762760 w 1894840"/>
              <a:gd name="connsiteY5" fmla="*/ 548640 h 868680"/>
              <a:gd name="connsiteX6" fmla="*/ 1457960 w 1894840"/>
              <a:gd name="connsiteY6" fmla="*/ 777240 h 868680"/>
              <a:gd name="connsiteX7" fmla="*/ 1229360 w 1894840"/>
              <a:gd name="connsiteY7" fmla="*/ 853440 h 868680"/>
              <a:gd name="connsiteX8" fmla="*/ 1076960 w 1894840"/>
              <a:gd name="connsiteY8" fmla="*/ 685800 h 868680"/>
              <a:gd name="connsiteX9" fmla="*/ 802640 w 1894840"/>
              <a:gd name="connsiteY9" fmla="*/ 807720 h 868680"/>
              <a:gd name="connsiteX10" fmla="*/ 695960 w 1894840"/>
              <a:gd name="connsiteY10" fmla="*/ 655320 h 868680"/>
              <a:gd name="connsiteX11" fmla="*/ 482600 w 1894840"/>
              <a:gd name="connsiteY11" fmla="*/ 579120 h 868680"/>
              <a:gd name="connsiteX12" fmla="*/ 193040 w 1894840"/>
              <a:gd name="connsiteY12" fmla="*/ 518160 h 868680"/>
              <a:gd name="connsiteX13" fmla="*/ 162560 w 1894840"/>
              <a:gd name="connsiteY13" fmla="*/ 274320 h 868680"/>
              <a:gd name="connsiteX14" fmla="*/ 10160 w 1894840"/>
              <a:gd name="connsiteY14" fmla="*/ 60960 h 868680"/>
              <a:gd name="connsiteX15" fmla="*/ 223520 w 1894840"/>
              <a:gd name="connsiteY15" fmla="*/ 15240 h 868680"/>
              <a:gd name="connsiteX16" fmla="*/ 680720 w 1894840"/>
              <a:gd name="connsiteY16" fmla="*/ 152400 h 868680"/>
              <a:gd name="connsiteX17" fmla="*/ 741680 w 1894840"/>
              <a:gd name="connsiteY17" fmla="*/ 243840 h 868680"/>
              <a:gd name="connsiteX0" fmla="*/ 741680 w 1894840"/>
              <a:gd name="connsiteY0" fmla="*/ 243840 h 937260"/>
              <a:gd name="connsiteX1" fmla="*/ 909320 w 1894840"/>
              <a:gd name="connsiteY1" fmla="*/ 396240 h 937260"/>
              <a:gd name="connsiteX2" fmla="*/ 1229360 w 1894840"/>
              <a:gd name="connsiteY2" fmla="*/ 365760 h 937260"/>
              <a:gd name="connsiteX3" fmla="*/ 1427480 w 1894840"/>
              <a:gd name="connsiteY3" fmla="*/ 304800 h 937260"/>
              <a:gd name="connsiteX4" fmla="*/ 1838960 w 1894840"/>
              <a:gd name="connsiteY4" fmla="*/ 243840 h 937260"/>
              <a:gd name="connsiteX5" fmla="*/ 1762760 w 1894840"/>
              <a:gd name="connsiteY5" fmla="*/ 548640 h 937260"/>
              <a:gd name="connsiteX6" fmla="*/ 1457960 w 1894840"/>
              <a:gd name="connsiteY6" fmla="*/ 777240 h 937260"/>
              <a:gd name="connsiteX7" fmla="*/ 1229360 w 1894840"/>
              <a:gd name="connsiteY7" fmla="*/ 853440 h 937260"/>
              <a:gd name="connsiteX8" fmla="*/ 1000760 w 1894840"/>
              <a:gd name="connsiteY8" fmla="*/ 929640 h 937260"/>
              <a:gd name="connsiteX9" fmla="*/ 802640 w 1894840"/>
              <a:gd name="connsiteY9" fmla="*/ 807720 h 937260"/>
              <a:gd name="connsiteX10" fmla="*/ 695960 w 1894840"/>
              <a:gd name="connsiteY10" fmla="*/ 655320 h 937260"/>
              <a:gd name="connsiteX11" fmla="*/ 482600 w 1894840"/>
              <a:gd name="connsiteY11" fmla="*/ 579120 h 937260"/>
              <a:gd name="connsiteX12" fmla="*/ 193040 w 1894840"/>
              <a:gd name="connsiteY12" fmla="*/ 518160 h 937260"/>
              <a:gd name="connsiteX13" fmla="*/ 162560 w 1894840"/>
              <a:gd name="connsiteY13" fmla="*/ 274320 h 937260"/>
              <a:gd name="connsiteX14" fmla="*/ 10160 w 1894840"/>
              <a:gd name="connsiteY14" fmla="*/ 60960 h 937260"/>
              <a:gd name="connsiteX15" fmla="*/ 223520 w 1894840"/>
              <a:gd name="connsiteY15" fmla="*/ 15240 h 937260"/>
              <a:gd name="connsiteX16" fmla="*/ 680720 w 1894840"/>
              <a:gd name="connsiteY16" fmla="*/ 152400 h 937260"/>
              <a:gd name="connsiteX17" fmla="*/ 741680 w 1894840"/>
              <a:gd name="connsiteY17" fmla="*/ 243840 h 937260"/>
              <a:gd name="connsiteX0" fmla="*/ 741680 w 1894840"/>
              <a:gd name="connsiteY0" fmla="*/ 243840 h 937260"/>
              <a:gd name="connsiteX1" fmla="*/ 909320 w 1894840"/>
              <a:gd name="connsiteY1" fmla="*/ 396240 h 937260"/>
              <a:gd name="connsiteX2" fmla="*/ 1229360 w 1894840"/>
              <a:gd name="connsiteY2" fmla="*/ 365760 h 937260"/>
              <a:gd name="connsiteX3" fmla="*/ 1427480 w 1894840"/>
              <a:gd name="connsiteY3" fmla="*/ 304800 h 937260"/>
              <a:gd name="connsiteX4" fmla="*/ 1838960 w 1894840"/>
              <a:gd name="connsiteY4" fmla="*/ 243840 h 937260"/>
              <a:gd name="connsiteX5" fmla="*/ 1762760 w 1894840"/>
              <a:gd name="connsiteY5" fmla="*/ 548640 h 937260"/>
              <a:gd name="connsiteX6" fmla="*/ 1457960 w 1894840"/>
              <a:gd name="connsiteY6" fmla="*/ 777240 h 937260"/>
              <a:gd name="connsiteX7" fmla="*/ 1229360 w 1894840"/>
              <a:gd name="connsiteY7" fmla="*/ 853440 h 937260"/>
              <a:gd name="connsiteX8" fmla="*/ 1000760 w 1894840"/>
              <a:gd name="connsiteY8" fmla="*/ 929640 h 937260"/>
              <a:gd name="connsiteX9" fmla="*/ 802640 w 1894840"/>
              <a:gd name="connsiteY9" fmla="*/ 807720 h 937260"/>
              <a:gd name="connsiteX10" fmla="*/ 467360 w 1894840"/>
              <a:gd name="connsiteY10" fmla="*/ 777240 h 937260"/>
              <a:gd name="connsiteX11" fmla="*/ 482600 w 1894840"/>
              <a:gd name="connsiteY11" fmla="*/ 579120 h 937260"/>
              <a:gd name="connsiteX12" fmla="*/ 193040 w 1894840"/>
              <a:gd name="connsiteY12" fmla="*/ 518160 h 937260"/>
              <a:gd name="connsiteX13" fmla="*/ 162560 w 1894840"/>
              <a:gd name="connsiteY13" fmla="*/ 274320 h 937260"/>
              <a:gd name="connsiteX14" fmla="*/ 10160 w 1894840"/>
              <a:gd name="connsiteY14" fmla="*/ 60960 h 937260"/>
              <a:gd name="connsiteX15" fmla="*/ 223520 w 1894840"/>
              <a:gd name="connsiteY15" fmla="*/ 15240 h 937260"/>
              <a:gd name="connsiteX16" fmla="*/ 680720 w 1894840"/>
              <a:gd name="connsiteY16" fmla="*/ 152400 h 937260"/>
              <a:gd name="connsiteX17" fmla="*/ 741680 w 1894840"/>
              <a:gd name="connsiteY17" fmla="*/ 243840 h 937260"/>
              <a:gd name="connsiteX0" fmla="*/ 741680 w 1894840"/>
              <a:gd name="connsiteY0" fmla="*/ 243840 h 937260"/>
              <a:gd name="connsiteX1" fmla="*/ 909320 w 1894840"/>
              <a:gd name="connsiteY1" fmla="*/ 396240 h 937260"/>
              <a:gd name="connsiteX2" fmla="*/ 1229360 w 1894840"/>
              <a:gd name="connsiteY2" fmla="*/ 365760 h 937260"/>
              <a:gd name="connsiteX3" fmla="*/ 1427480 w 1894840"/>
              <a:gd name="connsiteY3" fmla="*/ 304800 h 937260"/>
              <a:gd name="connsiteX4" fmla="*/ 1838960 w 1894840"/>
              <a:gd name="connsiteY4" fmla="*/ 243840 h 937260"/>
              <a:gd name="connsiteX5" fmla="*/ 1762760 w 1894840"/>
              <a:gd name="connsiteY5" fmla="*/ 548640 h 937260"/>
              <a:gd name="connsiteX6" fmla="*/ 1457960 w 1894840"/>
              <a:gd name="connsiteY6" fmla="*/ 777240 h 937260"/>
              <a:gd name="connsiteX7" fmla="*/ 1229360 w 1894840"/>
              <a:gd name="connsiteY7" fmla="*/ 853440 h 937260"/>
              <a:gd name="connsiteX8" fmla="*/ 1000760 w 1894840"/>
              <a:gd name="connsiteY8" fmla="*/ 929640 h 937260"/>
              <a:gd name="connsiteX9" fmla="*/ 802640 w 1894840"/>
              <a:gd name="connsiteY9" fmla="*/ 807720 h 937260"/>
              <a:gd name="connsiteX10" fmla="*/ 467360 w 1894840"/>
              <a:gd name="connsiteY10" fmla="*/ 777240 h 937260"/>
              <a:gd name="connsiteX11" fmla="*/ 238760 w 1894840"/>
              <a:gd name="connsiteY11" fmla="*/ 701040 h 937260"/>
              <a:gd name="connsiteX12" fmla="*/ 193040 w 1894840"/>
              <a:gd name="connsiteY12" fmla="*/ 518160 h 937260"/>
              <a:gd name="connsiteX13" fmla="*/ 162560 w 1894840"/>
              <a:gd name="connsiteY13" fmla="*/ 274320 h 937260"/>
              <a:gd name="connsiteX14" fmla="*/ 10160 w 1894840"/>
              <a:gd name="connsiteY14" fmla="*/ 60960 h 937260"/>
              <a:gd name="connsiteX15" fmla="*/ 223520 w 1894840"/>
              <a:gd name="connsiteY15" fmla="*/ 15240 h 937260"/>
              <a:gd name="connsiteX16" fmla="*/ 680720 w 1894840"/>
              <a:gd name="connsiteY16" fmla="*/ 152400 h 937260"/>
              <a:gd name="connsiteX17" fmla="*/ 741680 w 1894840"/>
              <a:gd name="connsiteY17" fmla="*/ 243840 h 937260"/>
              <a:gd name="connsiteX0" fmla="*/ 744220 w 1897380"/>
              <a:gd name="connsiteY0" fmla="*/ 243840 h 937260"/>
              <a:gd name="connsiteX1" fmla="*/ 911860 w 1897380"/>
              <a:gd name="connsiteY1" fmla="*/ 396240 h 937260"/>
              <a:gd name="connsiteX2" fmla="*/ 1231900 w 1897380"/>
              <a:gd name="connsiteY2" fmla="*/ 365760 h 937260"/>
              <a:gd name="connsiteX3" fmla="*/ 1430020 w 1897380"/>
              <a:gd name="connsiteY3" fmla="*/ 304800 h 937260"/>
              <a:gd name="connsiteX4" fmla="*/ 1841500 w 1897380"/>
              <a:gd name="connsiteY4" fmla="*/ 243840 h 937260"/>
              <a:gd name="connsiteX5" fmla="*/ 1765300 w 1897380"/>
              <a:gd name="connsiteY5" fmla="*/ 548640 h 937260"/>
              <a:gd name="connsiteX6" fmla="*/ 1460500 w 1897380"/>
              <a:gd name="connsiteY6" fmla="*/ 777240 h 937260"/>
              <a:gd name="connsiteX7" fmla="*/ 1231900 w 1897380"/>
              <a:gd name="connsiteY7" fmla="*/ 853440 h 937260"/>
              <a:gd name="connsiteX8" fmla="*/ 1003300 w 1897380"/>
              <a:gd name="connsiteY8" fmla="*/ 929640 h 937260"/>
              <a:gd name="connsiteX9" fmla="*/ 805180 w 1897380"/>
              <a:gd name="connsiteY9" fmla="*/ 807720 h 937260"/>
              <a:gd name="connsiteX10" fmla="*/ 469900 w 1897380"/>
              <a:gd name="connsiteY10" fmla="*/ 777240 h 937260"/>
              <a:gd name="connsiteX11" fmla="*/ 241300 w 1897380"/>
              <a:gd name="connsiteY11" fmla="*/ 701040 h 937260"/>
              <a:gd name="connsiteX12" fmla="*/ 12700 w 1897380"/>
              <a:gd name="connsiteY12" fmla="*/ 548640 h 937260"/>
              <a:gd name="connsiteX13" fmla="*/ 165100 w 1897380"/>
              <a:gd name="connsiteY13" fmla="*/ 274320 h 937260"/>
              <a:gd name="connsiteX14" fmla="*/ 12700 w 1897380"/>
              <a:gd name="connsiteY14" fmla="*/ 60960 h 937260"/>
              <a:gd name="connsiteX15" fmla="*/ 226060 w 1897380"/>
              <a:gd name="connsiteY15" fmla="*/ 15240 h 937260"/>
              <a:gd name="connsiteX16" fmla="*/ 683260 w 1897380"/>
              <a:gd name="connsiteY16" fmla="*/ 152400 h 937260"/>
              <a:gd name="connsiteX17" fmla="*/ 744220 w 1897380"/>
              <a:gd name="connsiteY17" fmla="*/ 243840 h 937260"/>
              <a:gd name="connsiteX0" fmla="*/ 807720 w 1960880"/>
              <a:gd name="connsiteY0" fmla="*/ 243840 h 937260"/>
              <a:gd name="connsiteX1" fmla="*/ 975360 w 1960880"/>
              <a:gd name="connsiteY1" fmla="*/ 396240 h 937260"/>
              <a:gd name="connsiteX2" fmla="*/ 1295400 w 1960880"/>
              <a:gd name="connsiteY2" fmla="*/ 365760 h 937260"/>
              <a:gd name="connsiteX3" fmla="*/ 1493520 w 1960880"/>
              <a:gd name="connsiteY3" fmla="*/ 304800 h 937260"/>
              <a:gd name="connsiteX4" fmla="*/ 1905000 w 1960880"/>
              <a:gd name="connsiteY4" fmla="*/ 243840 h 937260"/>
              <a:gd name="connsiteX5" fmla="*/ 1828800 w 1960880"/>
              <a:gd name="connsiteY5" fmla="*/ 548640 h 937260"/>
              <a:gd name="connsiteX6" fmla="*/ 1524000 w 1960880"/>
              <a:gd name="connsiteY6" fmla="*/ 777240 h 937260"/>
              <a:gd name="connsiteX7" fmla="*/ 1295400 w 1960880"/>
              <a:gd name="connsiteY7" fmla="*/ 853440 h 937260"/>
              <a:gd name="connsiteX8" fmla="*/ 1066800 w 1960880"/>
              <a:gd name="connsiteY8" fmla="*/ 929640 h 937260"/>
              <a:gd name="connsiteX9" fmla="*/ 868680 w 1960880"/>
              <a:gd name="connsiteY9" fmla="*/ 807720 h 937260"/>
              <a:gd name="connsiteX10" fmla="*/ 533400 w 1960880"/>
              <a:gd name="connsiteY10" fmla="*/ 777240 h 937260"/>
              <a:gd name="connsiteX11" fmla="*/ 304800 w 1960880"/>
              <a:gd name="connsiteY11" fmla="*/ 701040 h 937260"/>
              <a:gd name="connsiteX12" fmla="*/ 76200 w 1960880"/>
              <a:gd name="connsiteY12" fmla="*/ 548640 h 937260"/>
              <a:gd name="connsiteX13" fmla="*/ 0 w 1960880"/>
              <a:gd name="connsiteY13" fmla="*/ 243840 h 937260"/>
              <a:gd name="connsiteX14" fmla="*/ 76200 w 1960880"/>
              <a:gd name="connsiteY14" fmla="*/ 60960 h 937260"/>
              <a:gd name="connsiteX15" fmla="*/ 289560 w 1960880"/>
              <a:gd name="connsiteY15" fmla="*/ 15240 h 937260"/>
              <a:gd name="connsiteX16" fmla="*/ 746760 w 1960880"/>
              <a:gd name="connsiteY16" fmla="*/ 152400 h 937260"/>
              <a:gd name="connsiteX17" fmla="*/ 807720 w 1960880"/>
              <a:gd name="connsiteY17" fmla="*/ 243840 h 937260"/>
              <a:gd name="connsiteX0" fmla="*/ 807720 w 1960880"/>
              <a:gd name="connsiteY0" fmla="*/ 195580 h 889000"/>
              <a:gd name="connsiteX1" fmla="*/ 975360 w 1960880"/>
              <a:gd name="connsiteY1" fmla="*/ 347980 h 889000"/>
              <a:gd name="connsiteX2" fmla="*/ 1295400 w 1960880"/>
              <a:gd name="connsiteY2" fmla="*/ 317500 h 889000"/>
              <a:gd name="connsiteX3" fmla="*/ 1493520 w 1960880"/>
              <a:gd name="connsiteY3" fmla="*/ 256540 h 889000"/>
              <a:gd name="connsiteX4" fmla="*/ 1905000 w 1960880"/>
              <a:gd name="connsiteY4" fmla="*/ 195580 h 889000"/>
              <a:gd name="connsiteX5" fmla="*/ 1828800 w 1960880"/>
              <a:gd name="connsiteY5" fmla="*/ 500380 h 889000"/>
              <a:gd name="connsiteX6" fmla="*/ 1524000 w 1960880"/>
              <a:gd name="connsiteY6" fmla="*/ 728980 h 889000"/>
              <a:gd name="connsiteX7" fmla="*/ 1295400 w 1960880"/>
              <a:gd name="connsiteY7" fmla="*/ 805180 h 889000"/>
              <a:gd name="connsiteX8" fmla="*/ 1066800 w 1960880"/>
              <a:gd name="connsiteY8" fmla="*/ 881380 h 889000"/>
              <a:gd name="connsiteX9" fmla="*/ 868680 w 1960880"/>
              <a:gd name="connsiteY9" fmla="*/ 759460 h 889000"/>
              <a:gd name="connsiteX10" fmla="*/ 533400 w 1960880"/>
              <a:gd name="connsiteY10" fmla="*/ 728980 h 889000"/>
              <a:gd name="connsiteX11" fmla="*/ 304800 w 1960880"/>
              <a:gd name="connsiteY11" fmla="*/ 652780 h 889000"/>
              <a:gd name="connsiteX12" fmla="*/ 76200 w 1960880"/>
              <a:gd name="connsiteY12" fmla="*/ 500380 h 889000"/>
              <a:gd name="connsiteX13" fmla="*/ 0 w 1960880"/>
              <a:gd name="connsiteY13" fmla="*/ 195580 h 889000"/>
              <a:gd name="connsiteX14" fmla="*/ 76200 w 1960880"/>
              <a:gd name="connsiteY14" fmla="*/ 12700 h 889000"/>
              <a:gd name="connsiteX15" fmla="*/ 304800 w 1960880"/>
              <a:gd name="connsiteY15" fmla="*/ 119380 h 889000"/>
              <a:gd name="connsiteX16" fmla="*/ 746760 w 1960880"/>
              <a:gd name="connsiteY16" fmla="*/ 104140 h 889000"/>
              <a:gd name="connsiteX17" fmla="*/ 807720 w 1960880"/>
              <a:gd name="connsiteY17" fmla="*/ 195580 h 889000"/>
              <a:gd name="connsiteX0" fmla="*/ 845820 w 1998980"/>
              <a:gd name="connsiteY0" fmla="*/ 91440 h 784860"/>
              <a:gd name="connsiteX1" fmla="*/ 1013460 w 1998980"/>
              <a:gd name="connsiteY1" fmla="*/ 243840 h 784860"/>
              <a:gd name="connsiteX2" fmla="*/ 1333500 w 1998980"/>
              <a:gd name="connsiteY2" fmla="*/ 213360 h 784860"/>
              <a:gd name="connsiteX3" fmla="*/ 1531620 w 1998980"/>
              <a:gd name="connsiteY3" fmla="*/ 152400 h 784860"/>
              <a:gd name="connsiteX4" fmla="*/ 1943100 w 1998980"/>
              <a:gd name="connsiteY4" fmla="*/ 91440 h 784860"/>
              <a:gd name="connsiteX5" fmla="*/ 1866900 w 1998980"/>
              <a:gd name="connsiteY5" fmla="*/ 396240 h 784860"/>
              <a:gd name="connsiteX6" fmla="*/ 1562100 w 1998980"/>
              <a:gd name="connsiteY6" fmla="*/ 624840 h 784860"/>
              <a:gd name="connsiteX7" fmla="*/ 1333500 w 1998980"/>
              <a:gd name="connsiteY7" fmla="*/ 701040 h 784860"/>
              <a:gd name="connsiteX8" fmla="*/ 1104900 w 1998980"/>
              <a:gd name="connsiteY8" fmla="*/ 777240 h 784860"/>
              <a:gd name="connsiteX9" fmla="*/ 906780 w 1998980"/>
              <a:gd name="connsiteY9" fmla="*/ 655320 h 784860"/>
              <a:gd name="connsiteX10" fmla="*/ 571500 w 1998980"/>
              <a:gd name="connsiteY10" fmla="*/ 624840 h 784860"/>
              <a:gd name="connsiteX11" fmla="*/ 342900 w 1998980"/>
              <a:gd name="connsiteY11" fmla="*/ 548640 h 784860"/>
              <a:gd name="connsiteX12" fmla="*/ 114300 w 1998980"/>
              <a:gd name="connsiteY12" fmla="*/ 396240 h 784860"/>
              <a:gd name="connsiteX13" fmla="*/ 38100 w 1998980"/>
              <a:gd name="connsiteY13" fmla="*/ 91440 h 784860"/>
              <a:gd name="connsiteX14" fmla="*/ 342900 w 1998980"/>
              <a:gd name="connsiteY14" fmla="*/ 15240 h 784860"/>
              <a:gd name="connsiteX15" fmla="*/ 784860 w 1998980"/>
              <a:gd name="connsiteY15" fmla="*/ 0 h 784860"/>
              <a:gd name="connsiteX16" fmla="*/ 845820 w 1998980"/>
              <a:gd name="connsiteY16" fmla="*/ 91440 h 784860"/>
              <a:gd name="connsiteX0" fmla="*/ 845820 w 1998980"/>
              <a:gd name="connsiteY0" fmla="*/ 76200 h 769620"/>
              <a:gd name="connsiteX1" fmla="*/ 1013460 w 1998980"/>
              <a:gd name="connsiteY1" fmla="*/ 228600 h 769620"/>
              <a:gd name="connsiteX2" fmla="*/ 1333500 w 1998980"/>
              <a:gd name="connsiteY2" fmla="*/ 198120 h 769620"/>
              <a:gd name="connsiteX3" fmla="*/ 1531620 w 1998980"/>
              <a:gd name="connsiteY3" fmla="*/ 137160 h 769620"/>
              <a:gd name="connsiteX4" fmla="*/ 1943100 w 1998980"/>
              <a:gd name="connsiteY4" fmla="*/ 76200 h 769620"/>
              <a:gd name="connsiteX5" fmla="*/ 1866900 w 1998980"/>
              <a:gd name="connsiteY5" fmla="*/ 381000 h 769620"/>
              <a:gd name="connsiteX6" fmla="*/ 1562100 w 1998980"/>
              <a:gd name="connsiteY6" fmla="*/ 609600 h 769620"/>
              <a:gd name="connsiteX7" fmla="*/ 1333500 w 1998980"/>
              <a:gd name="connsiteY7" fmla="*/ 685800 h 769620"/>
              <a:gd name="connsiteX8" fmla="*/ 1104900 w 1998980"/>
              <a:gd name="connsiteY8" fmla="*/ 762000 h 769620"/>
              <a:gd name="connsiteX9" fmla="*/ 906780 w 1998980"/>
              <a:gd name="connsiteY9" fmla="*/ 640080 h 769620"/>
              <a:gd name="connsiteX10" fmla="*/ 571500 w 1998980"/>
              <a:gd name="connsiteY10" fmla="*/ 609600 h 769620"/>
              <a:gd name="connsiteX11" fmla="*/ 342900 w 1998980"/>
              <a:gd name="connsiteY11" fmla="*/ 533400 h 769620"/>
              <a:gd name="connsiteX12" fmla="*/ 114300 w 1998980"/>
              <a:gd name="connsiteY12" fmla="*/ 381000 h 769620"/>
              <a:gd name="connsiteX13" fmla="*/ 38100 w 1998980"/>
              <a:gd name="connsiteY13" fmla="*/ 76200 h 769620"/>
              <a:gd name="connsiteX14" fmla="*/ 342900 w 1998980"/>
              <a:gd name="connsiteY14" fmla="*/ 0 h 769620"/>
              <a:gd name="connsiteX15" fmla="*/ 571500 w 1998980"/>
              <a:gd name="connsiteY15" fmla="*/ 0 h 769620"/>
              <a:gd name="connsiteX16" fmla="*/ 845820 w 1998980"/>
              <a:gd name="connsiteY16" fmla="*/ 76200 h 769620"/>
              <a:gd name="connsiteX0" fmla="*/ 845820 w 1998980"/>
              <a:gd name="connsiteY0" fmla="*/ 76200 h 769620"/>
              <a:gd name="connsiteX1" fmla="*/ 1013460 w 1998980"/>
              <a:gd name="connsiteY1" fmla="*/ 228600 h 769620"/>
              <a:gd name="connsiteX2" fmla="*/ 1333500 w 1998980"/>
              <a:gd name="connsiteY2" fmla="*/ 198120 h 769620"/>
              <a:gd name="connsiteX3" fmla="*/ 1531620 w 1998980"/>
              <a:gd name="connsiteY3" fmla="*/ 137160 h 769620"/>
              <a:gd name="connsiteX4" fmla="*/ 1943100 w 1998980"/>
              <a:gd name="connsiteY4" fmla="*/ 76200 h 769620"/>
              <a:gd name="connsiteX5" fmla="*/ 1866900 w 1998980"/>
              <a:gd name="connsiteY5" fmla="*/ 381000 h 769620"/>
              <a:gd name="connsiteX6" fmla="*/ 1562100 w 1998980"/>
              <a:gd name="connsiteY6" fmla="*/ 609600 h 769620"/>
              <a:gd name="connsiteX7" fmla="*/ 1333500 w 1998980"/>
              <a:gd name="connsiteY7" fmla="*/ 685800 h 769620"/>
              <a:gd name="connsiteX8" fmla="*/ 1104900 w 1998980"/>
              <a:gd name="connsiteY8" fmla="*/ 762000 h 769620"/>
              <a:gd name="connsiteX9" fmla="*/ 906780 w 1998980"/>
              <a:gd name="connsiteY9" fmla="*/ 640080 h 769620"/>
              <a:gd name="connsiteX10" fmla="*/ 571500 w 1998980"/>
              <a:gd name="connsiteY10" fmla="*/ 609600 h 769620"/>
              <a:gd name="connsiteX11" fmla="*/ 342900 w 1998980"/>
              <a:gd name="connsiteY11" fmla="*/ 533400 h 769620"/>
              <a:gd name="connsiteX12" fmla="*/ 114300 w 1998980"/>
              <a:gd name="connsiteY12" fmla="*/ 381000 h 769620"/>
              <a:gd name="connsiteX13" fmla="*/ 38100 w 1998980"/>
              <a:gd name="connsiteY13" fmla="*/ 76200 h 769620"/>
              <a:gd name="connsiteX14" fmla="*/ 342900 w 1998980"/>
              <a:gd name="connsiteY14" fmla="*/ 0 h 769620"/>
              <a:gd name="connsiteX15" fmla="*/ 571500 w 1998980"/>
              <a:gd name="connsiteY15" fmla="*/ 76200 h 769620"/>
              <a:gd name="connsiteX16" fmla="*/ 845820 w 1998980"/>
              <a:gd name="connsiteY16" fmla="*/ 76200 h 76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98980" h="769620">
                <a:moveTo>
                  <a:pt x="845820" y="76200"/>
                </a:moveTo>
                <a:cubicBezTo>
                  <a:pt x="881380" y="139700"/>
                  <a:pt x="932180" y="208280"/>
                  <a:pt x="1013460" y="228600"/>
                </a:cubicBezTo>
                <a:cubicBezTo>
                  <a:pt x="1094740" y="248920"/>
                  <a:pt x="1247140" y="213360"/>
                  <a:pt x="1333500" y="198120"/>
                </a:cubicBezTo>
                <a:cubicBezTo>
                  <a:pt x="1419860" y="182880"/>
                  <a:pt x="1430020" y="157480"/>
                  <a:pt x="1531620" y="137160"/>
                </a:cubicBezTo>
                <a:cubicBezTo>
                  <a:pt x="1633220" y="116840"/>
                  <a:pt x="1887220" y="35560"/>
                  <a:pt x="1943100" y="76200"/>
                </a:cubicBezTo>
                <a:cubicBezTo>
                  <a:pt x="1998980" y="116840"/>
                  <a:pt x="1930400" y="292100"/>
                  <a:pt x="1866900" y="381000"/>
                </a:cubicBezTo>
                <a:cubicBezTo>
                  <a:pt x="1803400" y="469900"/>
                  <a:pt x="1651000" y="558800"/>
                  <a:pt x="1562100" y="609600"/>
                </a:cubicBezTo>
                <a:cubicBezTo>
                  <a:pt x="1473200" y="660400"/>
                  <a:pt x="1409700" y="660400"/>
                  <a:pt x="1333500" y="685800"/>
                </a:cubicBezTo>
                <a:cubicBezTo>
                  <a:pt x="1257300" y="711200"/>
                  <a:pt x="1176020" y="769620"/>
                  <a:pt x="1104900" y="762000"/>
                </a:cubicBezTo>
                <a:cubicBezTo>
                  <a:pt x="1033780" y="754380"/>
                  <a:pt x="995680" y="665480"/>
                  <a:pt x="906780" y="640080"/>
                </a:cubicBezTo>
                <a:cubicBezTo>
                  <a:pt x="817880" y="614680"/>
                  <a:pt x="665480" y="627380"/>
                  <a:pt x="571500" y="609600"/>
                </a:cubicBezTo>
                <a:cubicBezTo>
                  <a:pt x="477520" y="591820"/>
                  <a:pt x="419100" y="571500"/>
                  <a:pt x="342900" y="533400"/>
                </a:cubicBezTo>
                <a:cubicBezTo>
                  <a:pt x="266700" y="495300"/>
                  <a:pt x="165100" y="457200"/>
                  <a:pt x="114300" y="381000"/>
                </a:cubicBezTo>
                <a:cubicBezTo>
                  <a:pt x="63500" y="304800"/>
                  <a:pt x="0" y="139700"/>
                  <a:pt x="38100" y="76200"/>
                </a:cubicBezTo>
                <a:cubicBezTo>
                  <a:pt x="76200" y="12700"/>
                  <a:pt x="218440" y="15240"/>
                  <a:pt x="342900" y="0"/>
                </a:cubicBezTo>
                <a:cubicBezTo>
                  <a:pt x="454660" y="15240"/>
                  <a:pt x="571500" y="76200"/>
                  <a:pt x="571500" y="76200"/>
                </a:cubicBezTo>
                <a:lnTo>
                  <a:pt x="845820" y="76200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North America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882640" y="4221480"/>
            <a:ext cx="944880" cy="762000"/>
          </a:xfrm>
          <a:custGeom>
            <a:avLst/>
            <a:gdLst>
              <a:gd name="connsiteX0" fmla="*/ 944880 w 944880"/>
              <a:gd name="connsiteY0" fmla="*/ 0 h 762000"/>
              <a:gd name="connsiteX1" fmla="*/ 822960 w 944880"/>
              <a:gd name="connsiteY1" fmla="*/ 198120 h 762000"/>
              <a:gd name="connsiteX2" fmla="*/ 731520 w 944880"/>
              <a:gd name="connsiteY2" fmla="*/ 441960 h 762000"/>
              <a:gd name="connsiteX3" fmla="*/ 502920 w 944880"/>
              <a:gd name="connsiteY3" fmla="*/ 487680 h 762000"/>
              <a:gd name="connsiteX4" fmla="*/ 320040 w 944880"/>
              <a:gd name="connsiteY4" fmla="*/ 487680 h 762000"/>
              <a:gd name="connsiteX5" fmla="*/ 121920 w 944880"/>
              <a:gd name="connsiteY5" fmla="*/ 640080 h 762000"/>
              <a:gd name="connsiteX6" fmla="*/ 0 w 944880"/>
              <a:gd name="connsiteY6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880" h="762000">
                <a:moveTo>
                  <a:pt x="944880" y="0"/>
                </a:moveTo>
                <a:cubicBezTo>
                  <a:pt x="901700" y="62230"/>
                  <a:pt x="858520" y="124460"/>
                  <a:pt x="822960" y="198120"/>
                </a:cubicBezTo>
                <a:cubicBezTo>
                  <a:pt x="787400" y="271780"/>
                  <a:pt x="784860" y="393700"/>
                  <a:pt x="731520" y="441960"/>
                </a:cubicBezTo>
                <a:cubicBezTo>
                  <a:pt x="678180" y="490220"/>
                  <a:pt x="571500" y="480060"/>
                  <a:pt x="502920" y="487680"/>
                </a:cubicBezTo>
                <a:cubicBezTo>
                  <a:pt x="434340" y="495300"/>
                  <a:pt x="383540" y="462280"/>
                  <a:pt x="320040" y="487680"/>
                </a:cubicBezTo>
                <a:cubicBezTo>
                  <a:pt x="256540" y="513080"/>
                  <a:pt x="175260" y="594360"/>
                  <a:pt x="121920" y="640080"/>
                </a:cubicBezTo>
                <a:cubicBezTo>
                  <a:pt x="68580" y="685800"/>
                  <a:pt x="34290" y="723900"/>
                  <a:pt x="0" y="762000"/>
                </a:cubicBezTo>
              </a:path>
            </a:pathLst>
          </a:custGeom>
          <a:ln w="76200">
            <a:solidFill>
              <a:srgbClr val="0070C0"/>
            </a:solidFill>
          </a:ln>
          <a:effectLst>
            <a:outerShdw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273040" y="3383280"/>
            <a:ext cx="640080" cy="2712720"/>
          </a:xfrm>
          <a:custGeom>
            <a:avLst/>
            <a:gdLst>
              <a:gd name="connsiteX0" fmla="*/ 0 w 640080"/>
              <a:gd name="connsiteY0" fmla="*/ 0 h 2712720"/>
              <a:gd name="connsiteX1" fmla="*/ 45720 w 640080"/>
              <a:gd name="connsiteY1" fmla="*/ 182880 h 2712720"/>
              <a:gd name="connsiteX2" fmla="*/ 60960 w 640080"/>
              <a:gd name="connsiteY2" fmla="*/ 350520 h 2712720"/>
              <a:gd name="connsiteX3" fmla="*/ 243840 w 640080"/>
              <a:gd name="connsiteY3" fmla="*/ 502920 h 2712720"/>
              <a:gd name="connsiteX4" fmla="*/ 365760 w 640080"/>
              <a:gd name="connsiteY4" fmla="*/ 670560 h 2712720"/>
              <a:gd name="connsiteX5" fmla="*/ 396240 w 640080"/>
              <a:gd name="connsiteY5" fmla="*/ 883920 h 2712720"/>
              <a:gd name="connsiteX6" fmla="*/ 350520 w 640080"/>
              <a:gd name="connsiteY6" fmla="*/ 1051560 h 2712720"/>
              <a:gd name="connsiteX7" fmla="*/ 350520 w 640080"/>
              <a:gd name="connsiteY7" fmla="*/ 1173480 h 2712720"/>
              <a:gd name="connsiteX8" fmla="*/ 487680 w 640080"/>
              <a:gd name="connsiteY8" fmla="*/ 1310640 h 2712720"/>
              <a:gd name="connsiteX9" fmla="*/ 579120 w 640080"/>
              <a:gd name="connsiteY9" fmla="*/ 1630680 h 2712720"/>
              <a:gd name="connsiteX10" fmla="*/ 487680 w 640080"/>
              <a:gd name="connsiteY10" fmla="*/ 1813560 h 2712720"/>
              <a:gd name="connsiteX11" fmla="*/ 426720 w 640080"/>
              <a:gd name="connsiteY11" fmla="*/ 2087880 h 2712720"/>
              <a:gd name="connsiteX12" fmla="*/ 457200 w 640080"/>
              <a:gd name="connsiteY12" fmla="*/ 2286000 h 2712720"/>
              <a:gd name="connsiteX13" fmla="*/ 441960 w 640080"/>
              <a:gd name="connsiteY13" fmla="*/ 2438400 h 2712720"/>
              <a:gd name="connsiteX14" fmla="*/ 426720 w 640080"/>
              <a:gd name="connsiteY14" fmla="*/ 2484120 h 2712720"/>
              <a:gd name="connsiteX15" fmla="*/ 502920 w 640080"/>
              <a:gd name="connsiteY15" fmla="*/ 2636520 h 2712720"/>
              <a:gd name="connsiteX16" fmla="*/ 640080 w 640080"/>
              <a:gd name="connsiteY16" fmla="*/ 2712720 h 271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0080" h="2712720">
                <a:moveTo>
                  <a:pt x="0" y="0"/>
                </a:moveTo>
                <a:cubicBezTo>
                  <a:pt x="17780" y="62230"/>
                  <a:pt x="35560" y="124460"/>
                  <a:pt x="45720" y="182880"/>
                </a:cubicBezTo>
                <a:cubicBezTo>
                  <a:pt x="55880" y="241300"/>
                  <a:pt x="27940" y="297180"/>
                  <a:pt x="60960" y="350520"/>
                </a:cubicBezTo>
                <a:cubicBezTo>
                  <a:pt x="93980" y="403860"/>
                  <a:pt x="193040" y="449580"/>
                  <a:pt x="243840" y="502920"/>
                </a:cubicBezTo>
                <a:cubicBezTo>
                  <a:pt x="294640" y="556260"/>
                  <a:pt x="340360" y="607060"/>
                  <a:pt x="365760" y="670560"/>
                </a:cubicBezTo>
                <a:cubicBezTo>
                  <a:pt x="391160" y="734060"/>
                  <a:pt x="398780" y="820420"/>
                  <a:pt x="396240" y="883920"/>
                </a:cubicBezTo>
                <a:cubicBezTo>
                  <a:pt x="393700" y="947420"/>
                  <a:pt x="358140" y="1003300"/>
                  <a:pt x="350520" y="1051560"/>
                </a:cubicBezTo>
                <a:cubicBezTo>
                  <a:pt x="342900" y="1099820"/>
                  <a:pt x="327660" y="1130300"/>
                  <a:pt x="350520" y="1173480"/>
                </a:cubicBezTo>
                <a:cubicBezTo>
                  <a:pt x="373380" y="1216660"/>
                  <a:pt x="449580" y="1234440"/>
                  <a:pt x="487680" y="1310640"/>
                </a:cubicBezTo>
                <a:cubicBezTo>
                  <a:pt x="525780" y="1386840"/>
                  <a:pt x="579120" y="1546860"/>
                  <a:pt x="579120" y="1630680"/>
                </a:cubicBezTo>
                <a:cubicBezTo>
                  <a:pt x="579120" y="1714500"/>
                  <a:pt x="513080" y="1737360"/>
                  <a:pt x="487680" y="1813560"/>
                </a:cubicBezTo>
                <a:cubicBezTo>
                  <a:pt x="462280" y="1889760"/>
                  <a:pt x="431800" y="2009140"/>
                  <a:pt x="426720" y="2087880"/>
                </a:cubicBezTo>
                <a:cubicBezTo>
                  <a:pt x="421640" y="2166620"/>
                  <a:pt x="454660" y="2227580"/>
                  <a:pt x="457200" y="2286000"/>
                </a:cubicBezTo>
                <a:cubicBezTo>
                  <a:pt x="459740" y="2344420"/>
                  <a:pt x="447040" y="2405380"/>
                  <a:pt x="441960" y="2438400"/>
                </a:cubicBezTo>
                <a:cubicBezTo>
                  <a:pt x="436880" y="2471420"/>
                  <a:pt x="416560" y="2451100"/>
                  <a:pt x="426720" y="2484120"/>
                </a:cubicBezTo>
                <a:cubicBezTo>
                  <a:pt x="436880" y="2517140"/>
                  <a:pt x="467360" y="2598420"/>
                  <a:pt x="502920" y="2636520"/>
                </a:cubicBezTo>
                <a:cubicBezTo>
                  <a:pt x="538480" y="2674620"/>
                  <a:pt x="589280" y="2693670"/>
                  <a:pt x="640080" y="2712720"/>
                </a:cubicBezTo>
              </a:path>
            </a:pathLst>
          </a:custGeom>
          <a:ln w="76200">
            <a:solidFill>
              <a:srgbClr val="0070C0"/>
            </a:solidFill>
          </a:ln>
          <a:effectLst>
            <a:outerShdw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81800" y="4267200"/>
            <a:ext cx="1296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Ohio River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0" y="5036403"/>
            <a:ext cx="1630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Mississippi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River</a:t>
            </a:r>
          </a:p>
        </p:txBody>
      </p:sp>
      <p:sp useBgFill="1"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0" y="609600"/>
            <a:ext cx="9144000" cy="67710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8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Google Earth fly-through: Ohio River</a:t>
            </a:r>
          </a:p>
        </p:txBody>
      </p:sp>
      <p:sp useBgFill="1"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5486400" y="609600"/>
            <a:ext cx="3581400" cy="67710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8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Mississippi River</a:t>
            </a:r>
          </a:p>
        </p:txBody>
      </p:sp>
      <p:sp>
        <p:nvSpPr>
          <p:cNvPr id="16" name="Oval 15"/>
          <p:cNvSpPr/>
          <p:nvPr/>
        </p:nvSpPr>
        <p:spPr>
          <a:xfrm rot="19938906">
            <a:off x="5955352" y="4514441"/>
            <a:ext cx="762411" cy="443591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5416465">
            <a:off x="4111053" y="4510882"/>
            <a:ext cx="3032733" cy="599672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TextBox 12"/>
          <p:cNvSpPr txBox="1"/>
          <p:nvPr/>
        </p:nvSpPr>
        <p:spPr>
          <a:xfrm>
            <a:off x="0" y="1219200"/>
            <a:ext cx="381000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 headwaters</a:t>
            </a:r>
          </a:p>
          <a:p>
            <a:pPr>
              <a:buFontTx/>
              <a:buChar char="-"/>
            </a:pPr>
            <a:r>
              <a:rPr lang="en-US" sz="3600" b="1" dirty="0" smtClean="0"/>
              <a:t> boreal forest?</a:t>
            </a:r>
          </a:p>
          <a:p>
            <a:pPr>
              <a:buFontTx/>
              <a:buChar char="-"/>
            </a:pPr>
            <a:r>
              <a:rPr lang="en-US" sz="3600" b="1" dirty="0" smtClean="0"/>
              <a:t> drift </a:t>
            </a:r>
            <a:r>
              <a:rPr lang="en-US" sz="3600" b="1" dirty="0" smtClean="0">
                <a:sym typeface="Wingdings" pitchFamily="2" charset="2"/>
              </a:rPr>
              <a:t> farmland</a:t>
            </a:r>
            <a:endParaRPr lang="en-US" sz="3600" b="1" dirty="0" smtClean="0"/>
          </a:p>
          <a:p>
            <a:pPr>
              <a:buFontTx/>
              <a:buChar char="-"/>
            </a:pPr>
            <a:r>
              <a:rPr lang="en-US" sz="3600" b="1" dirty="0" smtClean="0"/>
              <a:t> river delta</a:t>
            </a:r>
          </a:p>
        </p:txBody>
      </p:sp>
      <p:sp useBgFill="1">
        <p:nvSpPr>
          <p:cNvPr id="18" name="TextBox 17"/>
          <p:cNvSpPr txBox="1"/>
          <p:nvPr/>
        </p:nvSpPr>
        <p:spPr>
          <a:xfrm>
            <a:off x="5715000" y="1295400"/>
            <a:ext cx="3429000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Southern Ohio</a:t>
            </a:r>
          </a:p>
          <a:p>
            <a:pPr>
              <a:buFontTx/>
              <a:buChar char="-"/>
            </a:pPr>
            <a:r>
              <a:rPr lang="en-US" sz="3600" b="1" dirty="0" smtClean="0"/>
              <a:t> farmland from </a:t>
            </a:r>
          </a:p>
          <a:p>
            <a:r>
              <a:rPr lang="en-US" sz="3600" b="1" dirty="0" smtClean="0"/>
              <a:t>   glacial drift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08455 0.00949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0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50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10" grpId="0"/>
      <p:bldP spid="15" grpId="0" animBg="1"/>
      <p:bldP spid="16" grpId="0" animBg="1"/>
      <p:bldP spid="16" grpId="1" animBg="1"/>
      <p:bldP spid="16" grpId="2" animBg="1"/>
      <p:bldP spid="16" grpId="3" animBg="1"/>
      <p:bldP spid="17" grpId="0" animBg="1"/>
      <p:bldP spid="13" grpId="0" build="allAtOnce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North America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 useBgFill="1"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609600"/>
            <a:ext cx="9144000" cy="587853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- glaciers during Last Ice Age kept inhabitants  </a:t>
            </a:r>
          </a:p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  from developing into major civilizations </a:t>
            </a:r>
          </a:p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- glacial retreat deposited ‘drift’ </a:t>
            </a: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  <a:sym typeface="Wingdings" pitchFamily="2" charset="2"/>
              </a:rPr>
              <a:t> </a:t>
            </a: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rich soil </a:t>
            </a:r>
          </a:p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- glaciers created large runoff </a:t>
            </a: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  <a:sym typeface="Wingdings" pitchFamily="2" charset="2"/>
              </a:rPr>
              <a:t> </a:t>
            </a: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rivers</a:t>
            </a:r>
          </a:p>
          <a:p>
            <a:pPr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- melting glaciers filled aquifers </a:t>
            </a: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  <a:sym typeface="Wingdings" pitchFamily="2" charset="2"/>
              </a:rPr>
              <a:t> </a:t>
            </a:r>
            <a:r>
              <a:rPr lang="en-US" sz="3600" b="1" dirty="0" err="1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Ogalalla</a:t>
            </a:r>
            <a:endParaRPr lang="en-US" sz="3600" b="1" dirty="0" smtClean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endParaRPr lang="en-US" sz="3600" b="1" dirty="0" smtClean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Tempus Sans ITC" pitchFamily="82" charset="0"/>
              </a:rPr>
              <a:t>Want to know</a:t>
            </a:r>
          </a:p>
          <a:p>
            <a:pPr algn="ctr"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Tempus Sans ITC" pitchFamily="82" charset="0"/>
              </a:rPr>
              <a:t>more about ‘Google Earth’. . .</a:t>
            </a:r>
          </a:p>
          <a:p>
            <a:pPr>
              <a:defRPr/>
            </a:pPr>
            <a:endParaRPr lang="en-US" sz="3600" b="1" dirty="0" smtClean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33600" y="0"/>
            <a:ext cx="4648200" cy="76200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98189" y="5105400"/>
            <a:ext cx="66218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Tempus Sans ITC" pitchFamily="82" charset="0"/>
              </a:rPr>
              <a:t>more about ‘Google Earth’ </a:t>
            </a:r>
            <a:endParaRPr lang="en-US" sz="4400" dirty="0"/>
          </a:p>
        </p:txBody>
      </p:sp>
      <p:sp useBgFill="1">
        <p:nvSpPr>
          <p:cNvPr id="21" name="Rectangle 20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Tempus Sans ITC" pitchFamily="82" charset="0"/>
              </a:rPr>
              <a:t>more about ‘Google Earth’ </a:t>
            </a:r>
            <a:endParaRPr lang="en-US" sz="4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0" y="609600"/>
            <a:ext cx="9144000" cy="6324600"/>
            <a:chOff x="0" y="609600"/>
            <a:chExt cx="9144000" cy="6324600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609600"/>
              <a:ext cx="9144000" cy="6324600"/>
              <a:chOff x="0" y="609600"/>
              <a:chExt cx="9144000" cy="6324600"/>
            </a:xfrm>
          </p:grpSpPr>
          <p:pic>
            <p:nvPicPr>
              <p:cNvPr id="1026" name="Picture 2" descr="http://www.hiddentrails.com/Uploads/Continents/NorthAmerica/map_north_america_02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11485"/>
              <a:stretch>
                <a:fillRect/>
              </a:stretch>
            </p:blipFill>
            <p:spPr bwMode="auto">
              <a:xfrm>
                <a:off x="0" y="685799"/>
                <a:ext cx="9144000" cy="6248401"/>
              </a:xfrm>
              <a:prstGeom prst="rect">
                <a:avLst/>
              </a:prstGeom>
              <a:noFill/>
            </p:spPr>
          </p:pic>
          <p:sp>
            <p:nvSpPr>
              <p:cNvPr id="7" name="Freeform 6"/>
              <p:cNvSpPr/>
              <p:nvPr/>
            </p:nvSpPr>
            <p:spPr>
              <a:xfrm>
                <a:off x="5011420" y="4114800"/>
                <a:ext cx="1998980" cy="769620"/>
              </a:xfrm>
              <a:custGeom>
                <a:avLst/>
                <a:gdLst>
                  <a:gd name="connsiteX0" fmla="*/ 0 w 1993900"/>
                  <a:gd name="connsiteY0" fmla="*/ 137160 h 1315720"/>
                  <a:gd name="connsiteX1" fmla="*/ 91440 w 1993900"/>
                  <a:gd name="connsiteY1" fmla="*/ 15240 h 1315720"/>
                  <a:gd name="connsiteX2" fmla="*/ 426720 w 1993900"/>
                  <a:gd name="connsiteY2" fmla="*/ 45720 h 1315720"/>
                  <a:gd name="connsiteX3" fmla="*/ 777240 w 1993900"/>
                  <a:gd name="connsiteY3" fmla="*/ 137160 h 1315720"/>
                  <a:gd name="connsiteX4" fmla="*/ 1005840 w 1993900"/>
                  <a:gd name="connsiteY4" fmla="*/ 274320 h 1315720"/>
                  <a:gd name="connsiteX5" fmla="*/ 1021080 w 1993900"/>
                  <a:gd name="connsiteY5" fmla="*/ 502920 h 1315720"/>
                  <a:gd name="connsiteX6" fmla="*/ 1036320 w 1993900"/>
                  <a:gd name="connsiteY6" fmla="*/ 746760 h 1315720"/>
                  <a:gd name="connsiteX7" fmla="*/ 1203960 w 1993900"/>
                  <a:gd name="connsiteY7" fmla="*/ 899160 h 1315720"/>
                  <a:gd name="connsiteX8" fmla="*/ 1341120 w 1993900"/>
                  <a:gd name="connsiteY8" fmla="*/ 746760 h 1315720"/>
                  <a:gd name="connsiteX9" fmla="*/ 1310640 w 1993900"/>
                  <a:gd name="connsiteY9" fmla="*/ 426720 h 1315720"/>
                  <a:gd name="connsiteX10" fmla="*/ 1463040 w 1993900"/>
                  <a:gd name="connsiteY10" fmla="*/ 518160 h 1315720"/>
                  <a:gd name="connsiteX11" fmla="*/ 1493520 w 1993900"/>
                  <a:gd name="connsiteY11" fmla="*/ 670560 h 1315720"/>
                  <a:gd name="connsiteX12" fmla="*/ 1524000 w 1993900"/>
                  <a:gd name="connsiteY12" fmla="*/ 868680 h 1315720"/>
                  <a:gd name="connsiteX13" fmla="*/ 1722120 w 1993900"/>
                  <a:gd name="connsiteY13" fmla="*/ 807720 h 1315720"/>
                  <a:gd name="connsiteX14" fmla="*/ 1965960 w 1993900"/>
                  <a:gd name="connsiteY14" fmla="*/ 701040 h 1315720"/>
                  <a:gd name="connsiteX15" fmla="*/ 1889760 w 1993900"/>
                  <a:gd name="connsiteY15" fmla="*/ 914400 h 1315720"/>
                  <a:gd name="connsiteX16" fmla="*/ 1783080 w 1993900"/>
                  <a:gd name="connsiteY16" fmla="*/ 1127760 h 1315720"/>
                  <a:gd name="connsiteX17" fmla="*/ 1600200 w 1993900"/>
                  <a:gd name="connsiteY17" fmla="*/ 1112520 h 1315720"/>
                  <a:gd name="connsiteX18" fmla="*/ 1371600 w 1993900"/>
                  <a:gd name="connsiteY18" fmla="*/ 1188720 h 1315720"/>
                  <a:gd name="connsiteX19" fmla="*/ 1097280 w 1993900"/>
                  <a:gd name="connsiteY19" fmla="*/ 1310640 h 1315720"/>
                  <a:gd name="connsiteX20" fmla="*/ 990600 w 1993900"/>
                  <a:gd name="connsiteY20" fmla="*/ 1158240 h 1315720"/>
                  <a:gd name="connsiteX21" fmla="*/ 777240 w 1993900"/>
                  <a:gd name="connsiteY21" fmla="*/ 1082040 h 1315720"/>
                  <a:gd name="connsiteX22" fmla="*/ 487680 w 1993900"/>
                  <a:gd name="connsiteY22" fmla="*/ 1021080 h 1315720"/>
                  <a:gd name="connsiteX23" fmla="*/ 457200 w 1993900"/>
                  <a:gd name="connsiteY23" fmla="*/ 777240 h 1315720"/>
                  <a:gd name="connsiteX24" fmla="*/ 304800 w 1993900"/>
                  <a:gd name="connsiteY24" fmla="*/ 563880 h 1315720"/>
                  <a:gd name="connsiteX25" fmla="*/ 518160 w 1993900"/>
                  <a:gd name="connsiteY25" fmla="*/ 518160 h 1315720"/>
                  <a:gd name="connsiteX26" fmla="*/ 975360 w 1993900"/>
                  <a:gd name="connsiteY26" fmla="*/ 655320 h 1315720"/>
                  <a:gd name="connsiteX0" fmla="*/ 0 w 1993900"/>
                  <a:gd name="connsiteY0" fmla="*/ 91440 h 1270000"/>
                  <a:gd name="connsiteX1" fmla="*/ 426720 w 1993900"/>
                  <a:gd name="connsiteY1" fmla="*/ 0 h 1270000"/>
                  <a:gd name="connsiteX2" fmla="*/ 777240 w 1993900"/>
                  <a:gd name="connsiteY2" fmla="*/ 91440 h 1270000"/>
                  <a:gd name="connsiteX3" fmla="*/ 1005840 w 1993900"/>
                  <a:gd name="connsiteY3" fmla="*/ 228600 h 1270000"/>
                  <a:gd name="connsiteX4" fmla="*/ 1021080 w 1993900"/>
                  <a:gd name="connsiteY4" fmla="*/ 457200 h 1270000"/>
                  <a:gd name="connsiteX5" fmla="*/ 1036320 w 1993900"/>
                  <a:gd name="connsiteY5" fmla="*/ 701040 h 1270000"/>
                  <a:gd name="connsiteX6" fmla="*/ 1203960 w 1993900"/>
                  <a:gd name="connsiteY6" fmla="*/ 853440 h 1270000"/>
                  <a:gd name="connsiteX7" fmla="*/ 1341120 w 1993900"/>
                  <a:gd name="connsiteY7" fmla="*/ 701040 h 1270000"/>
                  <a:gd name="connsiteX8" fmla="*/ 1310640 w 1993900"/>
                  <a:gd name="connsiteY8" fmla="*/ 381000 h 1270000"/>
                  <a:gd name="connsiteX9" fmla="*/ 1463040 w 1993900"/>
                  <a:gd name="connsiteY9" fmla="*/ 472440 h 1270000"/>
                  <a:gd name="connsiteX10" fmla="*/ 1493520 w 1993900"/>
                  <a:gd name="connsiteY10" fmla="*/ 624840 h 1270000"/>
                  <a:gd name="connsiteX11" fmla="*/ 1524000 w 1993900"/>
                  <a:gd name="connsiteY11" fmla="*/ 822960 h 1270000"/>
                  <a:gd name="connsiteX12" fmla="*/ 1722120 w 1993900"/>
                  <a:gd name="connsiteY12" fmla="*/ 762000 h 1270000"/>
                  <a:gd name="connsiteX13" fmla="*/ 1965960 w 1993900"/>
                  <a:gd name="connsiteY13" fmla="*/ 655320 h 1270000"/>
                  <a:gd name="connsiteX14" fmla="*/ 1889760 w 1993900"/>
                  <a:gd name="connsiteY14" fmla="*/ 868680 h 1270000"/>
                  <a:gd name="connsiteX15" fmla="*/ 1783080 w 1993900"/>
                  <a:gd name="connsiteY15" fmla="*/ 1082040 h 1270000"/>
                  <a:gd name="connsiteX16" fmla="*/ 1600200 w 1993900"/>
                  <a:gd name="connsiteY16" fmla="*/ 1066800 h 1270000"/>
                  <a:gd name="connsiteX17" fmla="*/ 1371600 w 1993900"/>
                  <a:gd name="connsiteY17" fmla="*/ 1143000 h 1270000"/>
                  <a:gd name="connsiteX18" fmla="*/ 1097280 w 1993900"/>
                  <a:gd name="connsiteY18" fmla="*/ 1264920 h 1270000"/>
                  <a:gd name="connsiteX19" fmla="*/ 990600 w 1993900"/>
                  <a:gd name="connsiteY19" fmla="*/ 1112520 h 1270000"/>
                  <a:gd name="connsiteX20" fmla="*/ 777240 w 1993900"/>
                  <a:gd name="connsiteY20" fmla="*/ 1036320 h 1270000"/>
                  <a:gd name="connsiteX21" fmla="*/ 487680 w 1993900"/>
                  <a:gd name="connsiteY21" fmla="*/ 975360 h 1270000"/>
                  <a:gd name="connsiteX22" fmla="*/ 457200 w 1993900"/>
                  <a:gd name="connsiteY22" fmla="*/ 731520 h 1270000"/>
                  <a:gd name="connsiteX23" fmla="*/ 304800 w 1993900"/>
                  <a:gd name="connsiteY23" fmla="*/ 518160 h 1270000"/>
                  <a:gd name="connsiteX24" fmla="*/ 518160 w 1993900"/>
                  <a:gd name="connsiteY24" fmla="*/ 472440 h 1270000"/>
                  <a:gd name="connsiteX25" fmla="*/ 975360 w 1993900"/>
                  <a:gd name="connsiteY25" fmla="*/ 609600 h 1270000"/>
                  <a:gd name="connsiteX0" fmla="*/ 132080 w 1699260"/>
                  <a:gd name="connsiteY0" fmla="*/ 0 h 1270000"/>
                  <a:gd name="connsiteX1" fmla="*/ 482600 w 1699260"/>
                  <a:gd name="connsiteY1" fmla="*/ 91440 h 1270000"/>
                  <a:gd name="connsiteX2" fmla="*/ 711200 w 1699260"/>
                  <a:gd name="connsiteY2" fmla="*/ 228600 h 1270000"/>
                  <a:gd name="connsiteX3" fmla="*/ 726440 w 1699260"/>
                  <a:gd name="connsiteY3" fmla="*/ 457200 h 1270000"/>
                  <a:gd name="connsiteX4" fmla="*/ 741680 w 1699260"/>
                  <a:gd name="connsiteY4" fmla="*/ 701040 h 1270000"/>
                  <a:gd name="connsiteX5" fmla="*/ 909320 w 1699260"/>
                  <a:gd name="connsiteY5" fmla="*/ 853440 h 1270000"/>
                  <a:gd name="connsiteX6" fmla="*/ 1046480 w 1699260"/>
                  <a:gd name="connsiteY6" fmla="*/ 701040 h 1270000"/>
                  <a:gd name="connsiteX7" fmla="*/ 1016000 w 1699260"/>
                  <a:gd name="connsiteY7" fmla="*/ 381000 h 1270000"/>
                  <a:gd name="connsiteX8" fmla="*/ 1168400 w 1699260"/>
                  <a:gd name="connsiteY8" fmla="*/ 472440 h 1270000"/>
                  <a:gd name="connsiteX9" fmla="*/ 1198880 w 1699260"/>
                  <a:gd name="connsiteY9" fmla="*/ 624840 h 1270000"/>
                  <a:gd name="connsiteX10" fmla="*/ 1229360 w 1699260"/>
                  <a:gd name="connsiteY10" fmla="*/ 822960 h 1270000"/>
                  <a:gd name="connsiteX11" fmla="*/ 1427480 w 1699260"/>
                  <a:gd name="connsiteY11" fmla="*/ 762000 h 1270000"/>
                  <a:gd name="connsiteX12" fmla="*/ 1671320 w 1699260"/>
                  <a:gd name="connsiteY12" fmla="*/ 655320 h 1270000"/>
                  <a:gd name="connsiteX13" fmla="*/ 1595120 w 1699260"/>
                  <a:gd name="connsiteY13" fmla="*/ 868680 h 1270000"/>
                  <a:gd name="connsiteX14" fmla="*/ 1488440 w 1699260"/>
                  <a:gd name="connsiteY14" fmla="*/ 1082040 h 1270000"/>
                  <a:gd name="connsiteX15" fmla="*/ 1305560 w 1699260"/>
                  <a:gd name="connsiteY15" fmla="*/ 1066800 h 1270000"/>
                  <a:gd name="connsiteX16" fmla="*/ 1076960 w 1699260"/>
                  <a:gd name="connsiteY16" fmla="*/ 1143000 h 1270000"/>
                  <a:gd name="connsiteX17" fmla="*/ 802640 w 1699260"/>
                  <a:gd name="connsiteY17" fmla="*/ 1264920 h 1270000"/>
                  <a:gd name="connsiteX18" fmla="*/ 695960 w 1699260"/>
                  <a:gd name="connsiteY18" fmla="*/ 1112520 h 1270000"/>
                  <a:gd name="connsiteX19" fmla="*/ 482600 w 1699260"/>
                  <a:gd name="connsiteY19" fmla="*/ 1036320 h 1270000"/>
                  <a:gd name="connsiteX20" fmla="*/ 193040 w 1699260"/>
                  <a:gd name="connsiteY20" fmla="*/ 975360 h 1270000"/>
                  <a:gd name="connsiteX21" fmla="*/ 162560 w 1699260"/>
                  <a:gd name="connsiteY21" fmla="*/ 731520 h 1270000"/>
                  <a:gd name="connsiteX22" fmla="*/ 10160 w 1699260"/>
                  <a:gd name="connsiteY22" fmla="*/ 518160 h 1270000"/>
                  <a:gd name="connsiteX23" fmla="*/ 223520 w 1699260"/>
                  <a:gd name="connsiteY23" fmla="*/ 472440 h 1270000"/>
                  <a:gd name="connsiteX24" fmla="*/ 680720 w 1699260"/>
                  <a:gd name="connsiteY24" fmla="*/ 609600 h 1270000"/>
                  <a:gd name="connsiteX0" fmla="*/ 482600 w 1699260"/>
                  <a:gd name="connsiteY0" fmla="*/ 0 h 1178560"/>
                  <a:gd name="connsiteX1" fmla="*/ 711200 w 1699260"/>
                  <a:gd name="connsiteY1" fmla="*/ 137160 h 1178560"/>
                  <a:gd name="connsiteX2" fmla="*/ 726440 w 1699260"/>
                  <a:gd name="connsiteY2" fmla="*/ 365760 h 1178560"/>
                  <a:gd name="connsiteX3" fmla="*/ 741680 w 1699260"/>
                  <a:gd name="connsiteY3" fmla="*/ 609600 h 1178560"/>
                  <a:gd name="connsiteX4" fmla="*/ 909320 w 1699260"/>
                  <a:gd name="connsiteY4" fmla="*/ 762000 h 1178560"/>
                  <a:gd name="connsiteX5" fmla="*/ 1046480 w 1699260"/>
                  <a:gd name="connsiteY5" fmla="*/ 609600 h 1178560"/>
                  <a:gd name="connsiteX6" fmla="*/ 1016000 w 1699260"/>
                  <a:gd name="connsiteY6" fmla="*/ 289560 h 1178560"/>
                  <a:gd name="connsiteX7" fmla="*/ 1168400 w 1699260"/>
                  <a:gd name="connsiteY7" fmla="*/ 381000 h 1178560"/>
                  <a:gd name="connsiteX8" fmla="*/ 1198880 w 1699260"/>
                  <a:gd name="connsiteY8" fmla="*/ 533400 h 1178560"/>
                  <a:gd name="connsiteX9" fmla="*/ 1229360 w 1699260"/>
                  <a:gd name="connsiteY9" fmla="*/ 731520 h 1178560"/>
                  <a:gd name="connsiteX10" fmla="*/ 1427480 w 1699260"/>
                  <a:gd name="connsiteY10" fmla="*/ 670560 h 1178560"/>
                  <a:gd name="connsiteX11" fmla="*/ 1671320 w 1699260"/>
                  <a:gd name="connsiteY11" fmla="*/ 563880 h 1178560"/>
                  <a:gd name="connsiteX12" fmla="*/ 1595120 w 1699260"/>
                  <a:gd name="connsiteY12" fmla="*/ 777240 h 1178560"/>
                  <a:gd name="connsiteX13" fmla="*/ 1488440 w 1699260"/>
                  <a:gd name="connsiteY13" fmla="*/ 990600 h 1178560"/>
                  <a:gd name="connsiteX14" fmla="*/ 1305560 w 1699260"/>
                  <a:gd name="connsiteY14" fmla="*/ 975360 h 1178560"/>
                  <a:gd name="connsiteX15" fmla="*/ 1076960 w 1699260"/>
                  <a:gd name="connsiteY15" fmla="*/ 1051560 h 1178560"/>
                  <a:gd name="connsiteX16" fmla="*/ 802640 w 1699260"/>
                  <a:gd name="connsiteY16" fmla="*/ 1173480 h 1178560"/>
                  <a:gd name="connsiteX17" fmla="*/ 695960 w 1699260"/>
                  <a:gd name="connsiteY17" fmla="*/ 1021080 h 1178560"/>
                  <a:gd name="connsiteX18" fmla="*/ 482600 w 1699260"/>
                  <a:gd name="connsiteY18" fmla="*/ 944880 h 1178560"/>
                  <a:gd name="connsiteX19" fmla="*/ 193040 w 1699260"/>
                  <a:gd name="connsiteY19" fmla="*/ 883920 h 1178560"/>
                  <a:gd name="connsiteX20" fmla="*/ 162560 w 1699260"/>
                  <a:gd name="connsiteY20" fmla="*/ 640080 h 1178560"/>
                  <a:gd name="connsiteX21" fmla="*/ 10160 w 1699260"/>
                  <a:gd name="connsiteY21" fmla="*/ 426720 h 1178560"/>
                  <a:gd name="connsiteX22" fmla="*/ 223520 w 1699260"/>
                  <a:gd name="connsiteY22" fmla="*/ 381000 h 1178560"/>
                  <a:gd name="connsiteX23" fmla="*/ 680720 w 1699260"/>
                  <a:gd name="connsiteY23" fmla="*/ 518160 h 1178560"/>
                  <a:gd name="connsiteX0" fmla="*/ 711200 w 1699260"/>
                  <a:gd name="connsiteY0" fmla="*/ 0 h 1041400"/>
                  <a:gd name="connsiteX1" fmla="*/ 726440 w 1699260"/>
                  <a:gd name="connsiteY1" fmla="*/ 228600 h 1041400"/>
                  <a:gd name="connsiteX2" fmla="*/ 741680 w 1699260"/>
                  <a:gd name="connsiteY2" fmla="*/ 472440 h 1041400"/>
                  <a:gd name="connsiteX3" fmla="*/ 909320 w 1699260"/>
                  <a:gd name="connsiteY3" fmla="*/ 624840 h 1041400"/>
                  <a:gd name="connsiteX4" fmla="*/ 1046480 w 1699260"/>
                  <a:gd name="connsiteY4" fmla="*/ 472440 h 1041400"/>
                  <a:gd name="connsiteX5" fmla="*/ 1016000 w 1699260"/>
                  <a:gd name="connsiteY5" fmla="*/ 152400 h 1041400"/>
                  <a:gd name="connsiteX6" fmla="*/ 1168400 w 1699260"/>
                  <a:gd name="connsiteY6" fmla="*/ 243840 h 1041400"/>
                  <a:gd name="connsiteX7" fmla="*/ 1198880 w 1699260"/>
                  <a:gd name="connsiteY7" fmla="*/ 396240 h 1041400"/>
                  <a:gd name="connsiteX8" fmla="*/ 1229360 w 1699260"/>
                  <a:gd name="connsiteY8" fmla="*/ 594360 h 1041400"/>
                  <a:gd name="connsiteX9" fmla="*/ 1427480 w 1699260"/>
                  <a:gd name="connsiteY9" fmla="*/ 533400 h 1041400"/>
                  <a:gd name="connsiteX10" fmla="*/ 1671320 w 1699260"/>
                  <a:gd name="connsiteY10" fmla="*/ 426720 h 1041400"/>
                  <a:gd name="connsiteX11" fmla="*/ 1595120 w 1699260"/>
                  <a:gd name="connsiteY11" fmla="*/ 640080 h 1041400"/>
                  <a:gd name="connsiteX12" fmla="*/ 1488440 w 1699260"/>
                  <a:gd name="connsiteY12" fmla="*/ 853440 h 1041400"/>
                  <a:gd name="connsiteX13" fmla="*/ 1305560 w 1699260"/>
                  <a:gd name="connsiteY13" fmla="*/ 838200 h 1041400"/>
                  <a:gd name="connsiteX14" fmla="*/ 1076960 w 1699260"/>
                  <a:gd name="connsiteY14" fmla="*/ 914400 h 1041400"/>
                  <a:gd name="connsiteX15" fmla="*/ 802640 w 1699260"/>
                  <a:gd name="connsiteY15" fmla="*/ 1036320 h 1041400"/>
                  <a:gd name="connsiteX16" fmla="*/ 695960 w 1699260"/>
                  <a:gd name="connsiteY16" fmla="*/ 883920 h 1041400"/>
                  <a:gd name="connsiteX17" fmla="*/ 482600 w 1699260"/>
                  <a:gd name="connsiteY17" fmla="*/ 807720 h 1041400"/>
                  <a:gd name="connsiteX18" fmla="*/ 193040 w 1699260"/>
                  <a:gd name="connsiteY18" fmla="*/ 746760 h 1041400"/>
                  <a:gd name="connsiteX19" fmla="*/ 162560 w 1699260"/>
                  <a:gd name="connsiteY19" fmla="*/ 502920 h 1041400"/>
                  <a:gd name="connsiteX20" fmla="*/ 10160 w 1699260"/>
                  <a:gd name="connsiteY20" fmla="*/ 289560 h 1041400"/>
                  <a:gd name="connsiteX21" fmla="*/ 223520 w 1699260"/>
                  <a:gd name="connsiteY21" fmla="*/ 243840 h 1041400"/>
                  <a:gd name="connsiteX22" fmla="*/ 680720 w 1699260"/>
                  <a:gd name="connsiteY22" fmla="*/ 381000 h 1041400"/>
                  <a:gd name="connsiteX0" fmla="*/ 726440 w 1699260"/>
                  <a:gd name="connsiteY0" fmla="*/ 114300 h 927100"/>
                  <a:gd name="connsiteX1" fmla="*/ 741680 w 1699260"/>
                  <a:gd name="connsiteY1" fmla="*/ 358140 h 927100"/>
                  <a:gd name="connsiteX2" fmla="*/ 909320 w 1699260"/>
                  <a:gd name="connsiteY2" fmla="*/ 510540 h 927100"/>
                  <a:gd name="connsiteX3" fmla="*/ 1046480 w 1699260"/>
                  <a:gd name="connsiteY3" fmla="*/ 358140 h 927100"/>
                  <a:gd name="connsiteX4" fmla="*/ 1016000 w 1699260"/>
                  <a:gd name="connsiteY4" fmla="*/ 38100 h 927100"/>
                  <a:gd name="connsiteX5" fmla="*/ 1168400 w 1699260"/>
                  <a:gd name="connsiteY5" fmla="*/ 129540 h 927100"/>
                  <a:gd name="connsiteX6" fmla="*/ 1198880 w 1699260"/>
                  <a:gd name="connsiteY6" fmla="*/ 281940 h 927100"/>
                  <a:gd name="connsiteX7" fmla="*/ 1229360 w 1699260"/>
                  <a:gd name="connsiteY7" fmla="*/ 480060 h 927100"/>
                  <a:gd name="connsiteX8" fmla="*/ 1427480 w 1699260"/>
                  <a:gd name="connsiteY8" fmla="*/ 419100 h 927100"/>
                  <a:gd name="connsiteX9" fmla="*/ 1671320 w 1699260"/>
                  <a:gd name="connsiteY9" fmla="*/ 312420 h 927100"/>
                  <a:gd name="connsiteX10" fmla="*/ 1595120 w 1699260"/>
                  <a:gd name="connsiteY10" fmla="*/ 525780 h 927100"/>
                  <a:gd name="connsiteX11" fmla="*/ 1488440 w 1699260"/>
                  <a:gd name="connsiteY11" fmla="*/ 739140 h 927100"/>
                  <a:gd name="connsiteX12" fmla="*/ 1305560 w 1699260"/>
                  <a:gd name="connsiteY12" fmla="*/ 723900 h 927100"/>
                  <a:gd name="connsiteX13" fmla="*/ 1076960 w 1699260"/>
                  <a:gd name="connsiteY13" fmla="*/ 800100 h 927100"/>
                  <a:gd name="connsiteX14" fmla="*/ 802640 w 1699260"/>
                  <a:gd name="connsiteY14" fmla="*/ 922020 h 927100"/>
                  <a:gd name="connsiteX15" fmla="*/ 695960 w 1699260"/>
                  <a:gd name="connsiteY15" fmla="*/ 769620 h 927100"/>
                  <a:gd name="connsiteX16" fmla="*/ 482600 w 1699260"/>
                  <a:gd name="connsiteY16" fmla="*/ 693420 h 927100"/>
                  <a:gd name="connsiteX17" fmla="*/ 193040 w 1699260"/>
                  <a:gd name="connsiteY17" fmla="*/ 632460 h 927100"/>
                  <a:gd name="connsiteX18" fmla="*/ 162560 w 1699260"/>
                  <a:gd name="connsiteY18" fmla="*/ 388620 h 927100"/>
                  <a:gd name="connsiteX19" fmla="*/ 10160 w 1699260"/>
                  <a:gd name="connsiteY19" fmla="*/ 175260 h 927100"/>
                  <a:gd name="connsiteX20" fmla="*/ 223520 w 1699260"/>
                  <a:gd name="connsiteY20" fmla="*/ 129540 h 927100"/>
                  <a:gd name="connsiteX21" fmla="*/ 680720 w 1699260"/>
                  <a:gd name="connsiteY21" fmla="*/ 266700 h 927100"/>
                  <a:gd name="connsiteX0" fmla="*/ 695960 w 1699260"/>
                  <a:gd name="connsiteY0" fmla="*/ 129540 h 927100"/>
                  <a:gd name="connsiteX1" fmla="*/ 741680 w 1699260"/>
                  <a:gd name="connsiteY1" fmla="*/ 358140 h 927100"/>
                  <a:gd name="connsiteX2" fmla="*/ 909320 w 1699260"/>
                  <a:gd name="connsiteY2" fmla="*/ 510540 h 927100"/>
                  <a:gd name="connsiteX3" fmla="*/ 1046480 w 1699260"/>
                  <a:gd name="connsiteY3" fmla="*/ 358140 h 927100"/>
                  <a:gd name="connsiteX4" fmla="*/ 1016000 w 1699260"/>
                  <a:gd name="connsiteY4" fmla="*/ 38100 h 927100"/>
                  <a:gd name="connsiteX5" fmla="*/ 1168400 w 1699260"/>
                  <a:gd name="connsiteY5" fmla="*/ 129540 h 927100"/>
                  <a:gd name="connsiteX6" fmla="*/ 1198880 w 1699260"/>
                  <a:gd name="connsiteY6" fmla="*/ 281940 h 927100"/>
                  <a:gd name="connsiteX7" fmla="*/ 1229360 w 1699260"/>
                  <a:gd name="connsiteY7" fmla="*/ 480060 h 927100"/>
                  <a:gd name="connsiteX8" fmla="*/ 1427480 w 1699260"/>
                  <a:gd name="connsiteY8" fmla="*/ 419100 h 927100"/>
                  <a:gd name="connsiteX9" fmla="*/ 1671320 w 1699260"/>
                  <a:gd name="connsiteY9" fmla="*/ 312420 h 927100"/>
                  <a:gd name="connsiteX10" fmla="*/ 1595120 w 1699260"/>
                  <a:gd name="connsiteY10" fmla="*/ 525780 h 927100"/>
                  <a:gd name="connsiteX11" fmla="*/ 1488440 w 1699260"/>
                  <a:gd name="connsiteY11" fmla="*/ 739140 h 927100"/>
                  <a:gd name="connsiteX12" fmla="*/ 1305560 w 1699260"/>
                  <a:gd name="connsiteY12" fmla="*/ 723900 h 927100"/>
                  <a:gd name="connsiteX13" fmla="*/ 1076960 w 1699260"/>
                  <a:gd name="connsiteY13" fmla="*/ 800100 h 927100"/>
                  <a:gd name="connsiteX14" fmla="*/ 802640 w 1699260"/>
                  <a:gd name="connsiteY14" fmla="*/ 922020 h 927100"/>
                  <a:gd name="connsiteX15" fmla="*/ 695960 w 1699260"/>
                  <a:gd name="connsiteY15" fmla="*/ 769620 h 927100"/>
                  <a:gd name="connsiteX16" fmla="*/ 482600 w 1699260"/>
                  <a:gd name="connsiteY16" fmla="*/ 693420 h 927100"/>
                  <a:gd name="connsiteX17" fmla="*/ 193040 w 1699260"/>
                  <a:gd name="connsiteY17" fmla="*/ 632460 h 927100"/>
                  <a:gd name="connsiteX18" fmla="*/ 162560 w 1699260"/>
                  <a:gd name="connsiteY18" fmla="*/ 388620 h 927100"/>
                  <a:gd name="connsiteX19" fmla="*/ 10160 w 1699260"/>
                  <a:gd name="connsiteY19" fmla="*/ 175260 h 927100"/>
                  <a:gd name="connsiteX20" fmla="*/ 223520 w 1699260"/>
                  <a:gd name="connsiteY20" fmla="*/ 129540 h 927100"/>
                  <a:gd name="connsiteX21" fmla="*/ 680720 w 1699260"/>
                  <a:gd name="connsiteY21" fmla="*/ 266700 h 927100"/>
                  <a:gd name="connsiteX0" fmla="*/ 741680 w 1699260"/>
                  <a:gd name="connsiteY0" fmla="*/ 358140 h 927100"/>
                  <a:gd name="connsiteX1" fmla="*/ 909320 w 1699260"/>
                  <a:gd name="connsiteY1" fmla="*/ 510540 h 927100"/>
                  <a:gd name="connsiteX2" fmla="*/ 1046480 w 1699260"/>
                  <a:gd name="connsiteY2" fmla="*/ 358140 h 927100"/>
                  <a:gd name="connsiteX3" fmla="*/ 1016000 w 1699260"/>
                  <a:gd name="connsiteY3" fmla="*/ 38100 h 927100"/>
                  <a:gd name="connsiteX4" fmla="*/ 1168400 w 1699260"/>
                  <a:gd name="connsiteY4" fmla="*/ 129540 h 927100"/>
                  <a:gd name="connsiteX5" fmla="*/ 1198880 w 1699260"/>
                  <a:gd name="connsiteY5" fmla="*/ 281940 h 927100"/>
                  <a:gd name="connsiteX6" fmla="*/ 1229360 w 1699260"/>
                  <a:gd name="connsiteY6" fmla="*/ 480060 h 927100"/>
                  <a:gd name="connsiteX7" fmla="*/ 1427480 w 1699260"/>
                  <a:gd name="connsiteY7" fmla="*/ 419100 h 927100"/>
                  <a:gd name="connsiteX8" fmla="*/ 1671320 w 1699260"/>
                  <a:gd name="connsiteY8" fmla="*/ 312420 h 927100"/>
                  <a:gd name="connsiteX9" fmla="*/ 1595120 w 1699260"/>
                  <a:gd name="connsiteY9" fmla="*/ 525780 h 927100"/>
                  <a:gd name="connsiteX10" fmla="*/ 1488440 w 1699260"/>
                  <a:gd name="connsiteY10" fmla="*/ 739140 h 927100"/>
                  <a:gd name="connsiteX11" fmla="*/ 1305560 w 1699260"/>
                  <a:gd name="connsiteY11" fmla="*/ 723900 h 927100"/>
                  <a:gd name="connsiteX12" fmla="*/ 1076960 w 1699260"/>
                  <a:gd name="connsiteY12" fmla="*/ 800100 h 927100"/>
                  <a:gd name="connsiteX13" fmla="*/ 802640 w 1699260"/>
                  <a:gd name="connsiteY13" fmla="*/ 922020 h 927100"/>
                  <a:gd name="connsiteX14" fmla="*/ 695960 w 1699260"/>
                  <a:gd name="connsiteY14" fmla="*/ 769620 h 927100"/>
                  <a:gd name="connsiteX15" fmla="*/ 482600 w 1699260"/>
                  <a:gd name="connsiteY15" fmla="*/ 693420 h 927100"/>
                  <a:gd name="connsiteX16" fmla="*/ 193040 w 1699260"/>
                  <a:gd name="connsiteY16" fmla="*/ 632460 h 927100"/>
                  <a:gd name="connsiteX17" fmla="*/ 162560 w 1699260"/>
                  <a:gd name="connsiteY17" fmla="*/ 388620 h 927100"/>
                  <a:gd name="connsiteX18" fmla="*/ 10160 w 1699260"/>
                  <a:gd name="connsiteY18" fmla="*/ 175260 h 927100"/>
                  <a:gd name="connsiteX19" fmla="*/ 223520 w 1699260"/>
                  <a:gd name="connsiteY19" fmla="*/ 129540 h 927100"/>
                  <a:gd name="connsiteX20" fmla="*/ 680720 w 1699260"/>
                  <a:gd name="connsiteY20" fmla="*/ 266700 h 927100"/>
                  <a:gd name="connsiteX0" fmla="*/ 741680 w 1699260"/>
                  <a:gd name="connsiteY0" fmla="*/ 358140 h 927100"/>
                  <a:gd name="connsiteX1" fmla="*/ 909320 w 1699260"/>
                  <a:gd name="connsiteY1" fmla="*/ 510540 h 927100"/>
                  <a:gd name="connsiteX2" fmla="*/ 1046480 w 1699260"/>
                  <a:gd name="connsiteY2" fmla="*/ 358140 h 927100"/>
                  <a:gd name="connsiteX3" fmla="*/ 1016000 w 1699260"/>
                  <a:gd name="connsiteY3" fmla="*/ 38100 h 927100"/>
                  <a:gd name="connsiteX4" fmla="*/ 1168400 w 1699260"/>
                  <a:gd name="connsiteY4" fmla="*/ 129540 h 927100"/>
                  <a:gd name="connsiteX5" fmla="*/ 1198880 w 1699260"/>
                  <a:gd name="connsiteY5" fmla="*/ 281940 h 927100"/>
                  <a:gd name="connsiteX6" fmla="*/ 1229360 w 1699260"/>
                  <a:gd name="connsiteY6" fmla="*/ 480060 h 927100"/>
                  <a:gd name="connsiteX7" fmla="*/ 1427480 w 1699260"/>
                  <a:gd name="connsiteY7" fmla="*/ 419100 h 927100"/>
                  <a:gd name="connsiteX8" fmla="*/ 1671320 w 1699260"/>
                  <a:gd name="connsiteY8" fmla="*/ 312420 h 927100"/>
                  <a:gd name="connsiteX9" fmla="*/ 1595120 w 1699260"/>
                  <a:gd name="connsiteY9" fmla="*/ 525780 h 927100"/>
                  <a:gd name="connsiteX10" fmla="*/ 1488440 w 1699260"/>
                  <a:gd name="connsiteY10" fmla="*/ 739140 h 927100"/>
                  <a:gd name="connsiteX11" fmla="*/ 1305560 w 1699260"/>
                  <a:gd name="connsiteY11" fmla="*/ 723900 h 927100"/>
                  <a:gd name="connsiteX12" fmla="*/ 1076960 w 1699260"/>
                  <a:gd name="connsiteY12" fmla="*/ 800100 h 927100"/>
                  <a:gd name="connsiteX13" fmla="*/ 802640 w 1699260"/>
                  <a:gd name="connsiteY13" fmla="*/ 922020 h 927100"/>
                  <a:gd name="connsiteX14" fmla="*/ 695960 w 1699260"/>
                  <a:gd name="connsiteY14" fmla="*/ 769620 h 927100"/>
                  <a:gd name="connsiteX15" fmla="*/ 482600 w 1699260"/>
                  <a:gd name="connsiteY15" fmla="*/ 693420 h 927100"/>
                  <a:gd name="connsiteX16" fmla="*/ 193040 w 1699260"/>
                  <a:gd name="connsiteY16" fmla="*/ 632460 h 927100"/>
                  <a:gd name="connsiteX17" fmla="*/ 162560 w 1699260"/>
                  <a:gd name="connsiteY17" fmla="*/ 388620 h 927100"/>
                  <a:gd name="connsiteX18" fmla="*/ 10160 w 1699260"/>
                  <a:gd name="connsiteY18" fmla="*/ 175260 h 927100"/>
                  <a:gd name="connsiteX19" fmla="*/ 223520 w 1699260"/>
                  <a:gd name="connsiteY19" fmla="*/ 129540 h 927100"/>
                  <a:gd name="connsiteX20" fmla="*/ 680720 w 1699260"/>
                  <a:gd name="connsiteY20" fmla="*/ 266700 h 927100"/>
                  <a:gd name="connsiteX21" fmla="*/ 741680 w 1699260"/>
                  <a:gd name="connsiteY21" fmla="*/ 358140 h 927100"/>
                  <a:gd name="connsiteX0" fmla="*/ 741680 w 1699260"/>
                  <a:gd name="connsiteY0" fmla="*/ 243840 h 812800"/>
                  <a:gd name="connsiteX1" fmla="*/ 909320 w 1699260"/>
                  <a:gd name="connsiteY1" fmla="*/ 396240 h 812800"/>
                  <a:gd name="connsiteX2" fmla="*/ 1046480 w 1699260"/>
                  <a:gd name="connsiteY2" fmla="*/ 243840 h 812800"/>
                  <a:gd name="connsiteX3" fmla="*/ 1168400 w 1699260"/>
                  <a:gd name="connsiteY3" fmla="*/ 15240 h 812800"/>
                  <a:gd name="connsiteX4" fmla="*/ 1198880 w 1699260"/>
                  <a:gd name="connsiteY4" fmla="*/ 167640 h 812800"/>
                  <a:gd name="connsiteX5" fmla="*/ 1229360 w 1699260"/>
                  <a:gd name="connsiteY5" fmla="*/ 365760 h 812800"/>
                  <a:gd name="connsiteX6" fmla="*/ 1427480 w 1699260"/>
                  <a:gd name="connsiteY6" fmla="*/ 304800 h 812800"/>
                  <a:gd name="connsiteX7" fmla="*/ 1671320 w 1699260"/>
                  <a:gd name="connsiteY7" fmla="*/ 198120 h 812800"/>
                  <a:gd name="connsiteX8" fmla="*/ 1595120 w 1699260"/>
                  <a:gd name="connsiteY8" fmla="*/ 411480 h 812800"/>
                  <a:gd name="connsiteX9" fmla="*/ 1488440 w 1699260"/>
                  <a:gd name="connsiteY9" fmla="*/ 624840 h 812800"/>
                  <a:gd name="connsiteX10" fmla="*/ 1305560 w 1699260"/>
                  <a:gd name="connsiteY10" fmla="*/ 609600 h 812800"/>
                  <a:gd name="connsiteX11" fmla="*/ 1076960 w 1699260"/>
                  <a:gd name="connsiteY11" fmla="*/ 685800 h 812800"/>
                  <a:gd name="connsiteX12" fmla="*/ 802640 w 1699260"/>
                  <a:gd name="connsiteY12" fmla="*/ 807720 h 812800"/>
                  <a:gd name="connsiteX13" fmla="*/ 695960 w 1699260"/>
                  <a:gd name="connsiteY13" fmla="*/ 655320 h 812800"/>
                  <a:gd name="connsiteX14" fmla="*/ 482600 w 1699260"/>
                  <a:gd name="connsiteY14" fmla="*/ 579120 h 812800"/>
                  <a:gd name="connsiteX15" fmla="*/ 193040 w 1699260"/>
                  <a:gd name="connsiteY15" fmla="*/ 518160 h 812800"/>
                  <a:gd name="connsiteX16" fmla="*/ 162560 w 1699260"/>
                  <a:gd name="connsiteY16" fmla="*/ 274320 h 812800"/>
                  <a:gd name="connsiteX17" fmla="*/ 10160 w 1699260"/>
                  <a:gd name="connsiteY17" fmla="*/ 60960 h 812800"/>
                  <a:gd name="connsiteX18" fmla="*/ 223520 w 1699260"/>
                  <a:gd name="connsiteY18" fmla="*/ 15240 h 812800"/>
                  <a:gd name="connsiteX19" fmla="*/ 680720 w 1699260"/>
                  <a:gd name="connsiteY19" fmla="*/ 152400 h 812800"/>
                  <a:gd name="connsiteX20" fmla="*/ 741680 w 1699260"/>
                  <a:gd name="connsiteY20" fmla="*/ 243840 h 812800"/>
                  <a:gd name="connsiteX0" fmla="*/ 741680 w 1699260"/>
                  <a:gd name="connsiteY0" fmla="*/ 243840 h 812800"/>
                  <a:gd name="connsiteX1" fmla="*/ 909320 w 1699260"/>
                  <a:gd name="connsiteY1" fmla="*/ 396240 h 812800"/>
                  <a:gd name="connsiteX2" fmla="*/ 1046480 w 1699260"/>
                  <a:gd name="connsiteY2" fmla="*/ 243840 h 812800"/>
                  <a:gd name="connsiteX3" fmla="*/ 1198880 w 1699260"/>
                  <a:gd name="connsiteY3" fmla="*/ 167640 h 812800"/>
                  <a:gd name="connsiteX4" fmla="*/ 1229360 w 1699260"/>
                  <a:gd name="connsiteY4" fmla="*/ 365760 h 812800"/>
                  <a:gd name="connsiteX5" fmla="*/ 1427480 w 1699260"/>
                  <a:gd name="connsiteY5" fmla="*/ 304800 h 812800"/>
                  <a:gd name="connsiteX6" fmla="*/ 1671320 w 1699260"/>
                  <a:gd name="connsiteY6" fmla="*/ 198120 h 812800"/>
                  <a:gd name="connsiteX7" fmla="*/ 1595120 w 1699260"/>
                  <a:gd name="connsiteY7" fmla="*/ 411480 h 812800"/>
                  <a:gd name="connsiteX8" fmla="*/ 1488440 w 1699260"/>
                  <a:gd name="connsiteY8" fmla="*/ 624840 h 812800"/>
                  <a:gd name="connsiteX9" fmla="*/ 1305560 w 1699260"/>
                  <a:gd name="connsiteY9" fmla="*/ 609600 h 812800"/>
                  <a:gd name="connsiteX10" fmla="*/ 1076960 w 1699260"/>
                  <a:gd name="connsiteY10" fmla="*/ 685800 h 812800"/>
                  <a:gd name="connsiteX11" fmla="*/ 802640 w 1699260"/>
                  <a:gd name="connsiteY11" fmla="*/ 807720 h 812800"/>
                  <a:gd name="connsiteX12" fmla="*/ 695960 w 1699260"/>
                  <a:gd name="connsiteY12" fmla="*/ 655320 h 812800"/>
                  <a:gd name="connsiteX13" fmla="*/ 482600 w 1699260"/>
                  <a:gd name="connsiteY13" fmla="*/ 579120 h 812800"/>
                  <a:gd name="connsiteX14" fmla="*/ 193040 w 1699260"/>
                  <a:gd name="connsiteY14" fmla="*/ 518160 h 812800"/>
                  <a:gd name="connsiteX15" fmla="*/ 162560 w 1699260"/>
                  <a:gd name="connsiteY15" fmla="*/ 274320 h 812800"/>
                  <a:gd name="connsiteX16" fmla="*/ 10160 w 1699260"/>
                  <a:gd name="connsiteY16" fmla="*/ 60960 h 812800"/>
                  <a:gd name="connsiteX17" fmla="*/ 223520 w 1699260"/>
                  <a:gd name="connsiteY17" fmla="*/ 15240 h 812800"/>
                  <a:gd name="connsiteX18" fmla="*/ 680720 w 1699260"/>
                  <a:gd name="connsiteY18" fmla="*/ 152400 h 812800"/>
                  <a:gd name="connsiteX19" fmla="*/ 741680 w 1699260"/>
                  <a:gd name="connsiteY19" fmla="*/ 243840 h 812800"/>
                  <a:gd name="connsiteX0" fmla="*/ 741680 w 1699260"/>
                  <a:gd name="connsiteY0" fmla="*/ 243840 h 812800"/>
                  <a:gd name="connsiteX1" fmla="*/ 909320 w 1699260"/>
                  <a:gd name="connsiteY1" fmla="*/ 396240 h 812800"/>
                  <a:gd name="connsiteX2" fmla="*/ 1046480 w 1699260"/>
                  <a:gd name="connsiteY2" fmla="*/ 243840 h 812800"/>
                  <a:gd name="connsiteX3" fmla="*/ 1229360 w 1699260"/>
                  <a:gd name="connsiteY3" fmla="*/ 365760 h 812800"/>
                  <a:gd name="connsiteX4" fmla="*/ 1427480 w 1699260"/>
                  <a:gd name="connsiteY4" fmla="*/ 304800 h 812800"/>
                  <a:gd name="connsiteX5" fmla="*/ 1671320 w 1699260"/>
                  <a:gd name="connsiteY5" fmla="*/ 198120 h 812800"/>
                  <a:gd name="connsiteX6" fmla="*/ 1595120 w 1699260"/>
                  <a:gd name="connsiteY6" fmla="*/ 411480 h 812800"/>
                  <a:gd name="connsiteX7" fmla="*/ 1488440 w 1699260"/>
                  <a:gd name="connsiteY7" fmla="*/ 624840 h 812800"/>
                  <a:gd name="connsiteX8" fmla="*/ 1305560 w 1699260"/>
                  <a:gd name="connsiteY8" fmla="*/ 609600 h 812800"/>
                  <a:gd name="connsiteX9" fmla="*/ 1076960 w 1699260"/>
                  <a:gd name="connsiteY9" fmla="*/ 685800 h 812800"/>
                  <a:gd name="connsiteX10" fmla="*/ 802640 w 1699260"/>
                  <a:gd name="connsiteY10" fmla="*/ 807720 h 812800"/>
                  <a:gd name="connsiteX11" fmla="*/ 695960 w 1699260"/>
                  <a:gd name="connsiteY11" fmla="*/ 655320 h 812800"/>
                  <a:gd name="connsiteX12" fmla="*/ 482600 w 1699260"/>
                  <a:gd name="connsiteY12" fmla="*/ 579120 h 812800"/>
                  <a:gd name="connsiteX13" fmla="*/ 193040 w 1699260"/>
                  <a:gd name="connsiteY13" fmla="*/ 518160 h 812800"/>
                  <a:gd name="connsiteX14" fmla="*/ 162560 w 1699260"/>
                  <a:gd name="connsiteY14" fmla="*/ 274320 h 812800"/>
                  <a:gd name="connsiteX15" fmla="*/ 10160 w 1699260"/>
                  <a:gd name="connsiteY15" fmla="*/ 60960 h 812800"/>
                  <a:gd name="connsiteX16" fmla="*/ 223520 w 1699260"/>
                  <a:gd name="connsiteY16" fmla="*/ 15240 h 812800"/>
                  <a:gd name="connsiteX17" fmla="*/ 680720 w 1699260"/>
                  <a:gd name="connsiteY17" fmla="*/ 152400 h 812800"/>
                  <a:gd name="connsiteX18" fmla="*/ 741680 w 1699260"/>
                  <a:gd name="connsiteY18" fmla="*/ 243840 h 812800"/>
                  <a:gd name="connsiteX0" fmla="*/ 741680 w 1699260"/>
                  <a:gd name="connsiteY0" fmla="*/ 243840 h 812800"/>
                  <a:gd name="connsiteX1" fmla="*/ 909320 w 1699260"/>
                  <a:gd name="connsiteY1" fmla="*/ 396240 h 812800"/>
                  <a:gd name="connsiteX2" fmla="*/ 1229360 w 1699260"/>
                  <a:gd name="connsiteY2" fmla="*/ 365760 h 812800"/>
                  <a:gd name="connsiteX3" fmla="*/ 1427480 w 1699260"/>
                  <a:gd name="connsiteY3" fmla="*/ 304800 h 812800"/>
                  <a:gd name="connsiteX4" fmla="*/ 1671320 w 1699260"/>
                  <a:gd name="connsiteY4" fmla="*/ 198120 h 812800"/>
                  <a:gd name="connsiteX5" fmla="*/ 1595120 w 1699260"/>
                  <a:gd name="connsiteY5" fmla="*/ 411480 h 812800"/>
                  <a:gd name="connsiteX6" fmla="*/ 1488440 w 1699260"/>
                  <a:gd name="connsiteY6" fmla="*/ 624840 h 812800"/>
                  <a:gd name="connsiteX7" fmla="*/ 1305560 w 1699260"/>
                  <a:gd name="connsiteY7" fmla="*/ 609600 h 812800"/>
                  <a:gd name="connsiteX8" fmla="*/ 1076960 w 1699260"/>
                  <a:gd name="connsiteY8" fmla="*/ 685800 h 812800"/>
                  <a:gd name="connsiteX9" fmla="*/ 802640 w 1699260"/>
                  <a:gd name="connsiteY9" fmla="*/ 807720 h 812800"/>
                  <a:gd name="connsiteX10" fmla="*/ 695960 w 1699260"/>
                  <a:gd name="connsiteY10" fmla="*/ 655320 h 812800"/>
                  <a:gd name="connsiteX11" fmla="*/ 482600 w 1699260"/>
                  <a:gd name="connsiteY11" fmla="*/ 579120 h 812800"/>
                  <a:gd name="connsiteX12" fmla="*/ 193040 w 1699260"/>
                  <a:gd name="connsiteY12" fmla="*/ 518160 h 812800"/>
                  <a:gd name="connsiteX13" fmla="*/ 162560 w 1699260"/>
                  <a:gd name="connsiteY13" fmla="*/ 274320 h 812800"/>
                  <a:gd name="connsiteX14" fmla="*/ 10160 w 1699260"/>
                  <a:gd name="connsiteY14" fmla="*/ 60960 h 812800"/>
                  <a:gd name="connsiteX15" fmla="*/ 223520 w 1699260"/>
                  <a:gd name="connsiteY15" fmla="*/ 15240 h 812800"/>
                  <a:gd name="connsiteX16" fmla="*/ 680720 w 1699260"/>
                  <a:gd name="connsiteY16" fmla="*/ 152400 h 812800"/>
                  <a:gd name="connsiteX17" fmla="*/ 741680 w 1699260"/>
                  <a:gd name="connsiteY17" fmla="*/ 243840 h 812800"/>
                  <a:gd name="connsiteX0" fmla="*/ 741680 w 1866900"/>
                  <a:gd name="connsiteY0" fmla="*/ 243840 h 812800"/>
                  <a:gd name="connsiteX1" fmla="*/ 909320 w 1866900"/>
                  <a:gd name="connsiteY1" fmla="*/ 396240 h 812800"/>
                  <a:gd name="connsiteX2" fmla="*/ 1229360 w 1866900"/>
                  <a:gd name="connsiteY2" fmla="*/ 365760 h 812800"/>
                  <a:gd name="connsiteX3" fmla="*/ 1427480 w 1866900"/>
                  <a:gd name="connsiteY3" fmla="*/ 304800 h 812800"/>
                  <a:gd name="connsiteX4" fmla="*/ 1838960 w 1866900"/>
                  <a:gd name="connsiteY4" fmla="*/ 243840 h 812800"/>
                  <a:gd name="connsiteX5" fmla="*/ 1595120 w 1866900"/>
                  <a:gd name="connsiteY5" fmla="*/ 411480 h 812800"/>
                  <a:gd name="connsiteX6" fmla="*/ 1488440 w 1866900"/>
                  <a:gd name="connsiteY6" fmla="*/ 624840 h 812800"/>
                  <a:gd name="connsiteX7" fmla="*/ 1305560 w 1866900"/>
                  <a:gd name="connsiteY7" fmla="*/ 609600 h 812800"/>
                  <a:gd name="connsiteX8" fmla="*/ 1076960 w 1866900"/>
                  <a:gd name="connsiteY8" fmla="*/ 685800 h 812800"/>
                  <a:gd name="connsiteX9" fmla="*/ 802640 w 1866900"/>
                  <a:gd name="connsiteY9" fmla="*/ 807720 h 812800"/>
                  <a:gd name="connsiteX10" fmla="*/ 695960 w 1866900"/>
                  <a:gd name="connsiteY10" fmla="*/ 655320 h 812800"/>
                  <a:gd name="connsiteX11" fmla="*/ 482600 w 1866900"/>
                  <a:gd name="connsiteY11" fmla="*/ 579120 h 812800"/>
                  <a:gd name="connsiteX12" fmla="*/ 193040 w 1866900"/>
                  <a:gd name="connsiteY12" fmla="*/ 518160 h 812800"/>
                  <a:gd name="connsiteX13" fmla="*/ 162560 w 1866900"/>
                  <a:gd name="connsiteY13" fmla="*/ 274320 h 812800"/>
                  <a:gd name="connsiteX14" fmla="*/ 10160 w 1866900"/>
                  <a:gd name="connsiteY14" fmla="*/ 60960 h 812800"/>
                  <a:gd name="connsiteX15" fmla="*/ 223520 w 1866900"/>
                  <a:gd name="connsiteY15" fmla="*/ 15240 h 812800"/>
                  <a:gd name="connsiteX16" fmla="*/ 680720 w 1866900"/>
                  <a:gd name="connsiteY16" fmla="*/ 152400 h 812800"/>
                  <a:gd name="connsiteX17" fmla="*/ 741680 w 1866900"/>
                  <a:gd name="connsiteY17" fmla="*/ 243840 h 812800"/>
                  <a:gd name="connsiteX0" fmla="*/ 741680 w 1894840"/>
                  <a:gd name="connsiteY0" fmla="*/ 243840 h 812800"/>
                  <a:gd name="connsiteX1" fmla="*/ 909320 w 1894840"/>
                  <a:gd name="connsiteY1" fmla="*/ 396240 h 812800"/>
                  <a:gd name="connsiteX2" fmla="*/ 1229360 w 1894840"/>
                  <a:gd name="connsiteY2" fmla="*/ 365760 h 812800"/>
                  <a:gd name="connsiteX3" fmla="*/ 1427480 w 1894840"/>
                  <a:gd name="connsiteY3" fmla="*/ 304800 h 812800"/>
                  <a:gd name="connsiteX4" fmla="*/ 1838960 w 1894840"/>
                  <a:gd name="connsiteY4" fmla="*/ 243840 h 812800"/>
                  <a:gd name="connsiteX5" fmla="*/ 1762760 w 1894840"/>
                  <a:gd name="connsiteY5" fmla="*/ 548640 h 812800"/>
                  <a:gd name="connsiteX6" fmla="*/ 1488440 w 1894840"/>
                  <a:gd name="connsiteY6" fmla="*/ 624840 h 812800"/>
                  <a:gd name="connsiteX7" fmla="*/ 1305560 w 1894840"/>
                  <a:gd name="connsiteY7" fmla="*/ 609600 h 812800"/>
                  <a:gd name="connsiteX8" fmla="*/ 1076960 w 1894840"/>
                  <a:gd name="connsiteY8" fmla="*/ 685800 h 812800"/>
                  <a:gd name="connsiteX9" fmla="*/ 802640 w 1894840"/>
                  <a:gd name="connsiteY9" fmla="*/ 807720 h 812800"/>
                  <a:gd name="connsiteX10" fmla="*/ 695960 w 1894840"/>
                  <a:gd name="connsiteY10" fmla="*/ 655320 h 812800"/>
                  <a:gd name="connsiteX11" fmla="*/ 482600 w 1894840"/>
                  <a:gd name="connsiteY11" fmla="*/ 579120 h 812800"/>
                  <a:gd name="connsiteX12" fmla="*/ 193040 w 1894840"/>
                  <a:gd name="connsiteY12" fmla="*/ 518160 h 812800"/>
                  <a:gd name="connsiteX13" fmla="*/ 162560 w 1894840"/>
                  <a:gd name="connsiteY13" fmla="*/ 274320 h 812800"/>
                  <a:gd name="connsiteX14" fmla="*/ 10160 w 1894840"/>
                  <a:gd name="connsiteY14" fmla="*/ 60960 h 812800"/>
                  <a:gd name="connsiteX15" fmla="*/ 223520 w 1894840"/>
                  <a:gd name="connsiteY15" fmla="*/ 15240 h 812800"/>
                  <a:gd name="connsiteX16" fmla="*/ 680720 w 1894840"/>
                  <a:gd name="connsiteY16" fmla="*/ 152400 h 812800"/>
                  <a:gd name="connsiteX17" fmla="*/ 741680 w 1894840"/>
                  <a:gd name="connsiteY17" fmla="*/ 243840 h 812800"/>
                  <a:gd name="connsiteX0" fmla="*/ 741680 w 1894840"/>
                  <a:gd name="connsiteY0" fmla="*/ 243840 h 812800"/>
                  <a:gd name="connsiteX1" fmla="*/ 909320 w 1894840"/>
                  <a:gd name="connsiteY1" fmla="*/ 396240 h 812800"/>
                  <a:gd name="connsiteX2" fmla="*/ 1229360 w 1894840"/>
                  <a:gd name="connsiteY2" fmla="*/ 365760 h 812800"/>
                  <a:gd name="connsiteX3" fmla="*/ 1427480 w 1894840"/>
                  <a:gd name="connsiteY3" fmla="*/ 304800 h 812800"/>
                  <a:gd name="connsiteX4" fmla="*/ 1838960 w 1894840"/>
                  <a:gd name="connsiteY4" fmla="*/ 243840 h 812800"/>
                  <a:gd name="connsiteX5" fmla="*/ 1762760 w 1894840"/>
                  <a:gd name="connsiteY5" fmla="*/ 548640 h 812800"/>
                  <a:gd name="connsiteX6" fmla="*/ 1457960 w 1894840"/>
                  <a:gd name="connsiteY6" fmla="*/ 777240 h 812800"/>
                  <a:gd name="connsiteX7" fmla="*/ 1305560 w 1894840"/>
                  <a:gd name="connsiteY7" fmla="*/ 609600 h 812800"/>
                  <a:gd name="connsiteX8" fmla="*/ 1076960 w 1894840"/>
                  <a:gd name="connsiteY8" fmla="*/ 685800 h 812800"/>
                  <a:gd name="connsiteX9" fmla="*/ 802640 w 1894840"/>
                  <a:gd name="connsiteY9" fmla="*/ 807720 h 812800"/>
                  <a:gd name="connsiteX10" fmla="*/ 695960 w 1894840"/>
                  <a:gd name="connsiteY10" fmla="*/ 655320 h 812800"/>
                  <a:gd name="connsiteX11" fmla="*/ 482600 w 1894840"/>
                  <a:gd name="connsiteY11" fmla="*/ 579120 h 812800"/>
                  <a:gd name="connsiteX12" fmla="*/ 193040 w 1894840"/>
                  <a:gd name="connsiteY12" fmla="*/ 518160 h 812800"/>
                  <a:gd name="connsiteX13" fmla="*/ 162560 w 1894840"/>
                  <a:gd name="connsiteY13" fmla="*/ 274320 h 812800"/>
                  <a:gd name="connsiteX14" fmla="*/ 10160 w 1894840"/>
                  <a:gd name="connsiteY14" fmla="*/ 60960 h 812800"/>
                  <a:gd name="connsiteX15" fmla="*/ 223520 w 1894840"/>
                  <a:gd name="connsiteY15" fmla="*/ 15240 h 812800"/>
                  <a:gd name="connsiteX16" fmla="*/ 680720 w 1894840"/>
                  <a:gd name="connsiteY16" fmla="*/ 152400 h 812800"/>
                  <a:gd name="connsiteX17" fmla="*/ 741680 w 1894840"/>
                  <a:gd name="connsiteY17" fmla="*/ 243840 h 812800"/>
                  <a:gd name="connsiteX0" fmla="*/ 741680 w 1894840"/>
                  <a:gd name="connsiteY0" fmla="*/ 243840 h 868680"/>
                  <a:gd name="connsiteX1" fmla="*/ 909320 w 1894840"/>
                  <a:gd name="connsiteY1" fmla="*/ 396240 h 868680"/>
                  <a:gd name="connsiteX2" fmla="*/ 1229360 w 1894840"/>
                  <a:gd name="connsiteY2" fmla="*/ 365760 h 868680"/>
                  <a:gd name="connsiteX3" fmla="*/ 1427480 w 1894840"/>
                  <a:gd name="connsiteY3" fmla="*/ 304800 h 868680"/>
                  <a:gd name="connsiteX4" fmla="*/ 1838960 w 1894840"/>
                  <a:gd name="connsiteY4" fmla="*/ 243840 h 868680"/>
                  <a:gd name="connsiteX5" fmla="*/ 1762760 w 1894840"/>
                  <a:gd name="connsiteY5" fmla="*/ 548640 h 868680"/>
                  <a:gd name="connsiteX6" fmla="*/ 1457960 w 1894840"/>
                  <a:gd name="connsiteY6" fmla="*/ 777240 h 868680"/>
                  <a:gd name="connsiteX7" fmla="*/ 1229360 w 1894840"/>
                  <a:gd name="connsiteY7" fmla="*/ 853440 h 868680"/>
                  <a:gd name="connsiteX8" fmla="*/ 1076960 w 1894840"/>
                  <a:gd name="connsiteY8" fmla="*/ 685800 h 868680"/>
                  <a:gd name="connsiteX9" fmla="*/ 802640 w 1894840"/>
                  <a:gd name="connsiteY9" fmla="*/ 807720 h 868680"/>
                  <a:gd name="connsiteX10" fmla="*/ 695960 w 1894840"/>
                  <a:gd name="connsiteY10" fmla="*/ 655320 h 868680"/>
                  <a:gd name="connsiteX11" fmla="*/ 482600 w 1894840"/>
                  <a:gd name="connsiteY11" fmla="*/ 579120 h 868680"/>
                  <a:gd name="connsiteX12" fmla="*/ 193040 w 1894840"/>
                  <a:gd name="connsiteY12" fmla="*/ 518160 h 868680"/>
                  <a:gd name="connsiteX13" fmla="*/ 162560 w 1894840"/>
                  <a:gd name="connsiteY13" fmla="*/ 274320 h 868680"/>
                  <a:gd name="connsiteX14" fmla="*/ 10160 w 1894840"/>
                  <a:gd name="connsiteY14" fmla="*/ 60960 h 868680"/>
                  <a:gd name="connsiteX15" fmla="*/ 223520 w 1894840"/>
                  <a:gd name="connsiteY15" fmla="*/ 15240 h 868680"/>
                  <a:gd name="connsiteX16" fmla="*/ 680720 w 1894840"/>
                  <a:gd name="connsiteY16" fmla="*/ 152400 h 868680"/>
                  <a:gd name="connsiteX17" fmla="*/ 741680 w 1894840"/>
                  <a:gd name="connsiteY17" fmla="*/ 243840 h 868680"/>
                  <a:gd name="connsiteX0" fmla="*/ 741680 w 1894840"/>
                  <a:gd name="connsiteY0" fmla="*/ 243840 h 937260"/>
                  <a:gd name="connsiteX1" fmla="*/ 909320 w 1894840"/>
                  <a:gd name="connsiteY1" fmla="*/ 396240 h 937260"/>
                  <a:gd name="connsiteX2" fmla="*/ 1229360 w 1894840"/>
                  <a:gd name="connsiteY2" fmla="*/ 365760 h 937260"/>
                  <a:gd name="connsiteX3" fmla="*/ 1427480 w 1894840"/>
                  <a:gd name="connsiteY3" fmla="*/ 304800 h 937260"/>
                  <a:gd name="connsiteX4" fmla="*/ 1838960 w 1894840"/>
                  <a:gd name="connsiteY4" fmla="*/ 243840 h 937260"/>
                  <a:gd name="connsiteX5" fmla="*/ 1762760 w 1894840"/>
                  <a:gd name="connsiteY5" fmla="*/ 548640 h 937260"/>
                  <a:gd name="connsiteX6" fmla="*/ 1457960 w 1894840"/>
                  <a:gd name="connsiteY6" fmla="*/ 777240 h 937260"/>
                  <a:gd name="connsiteX7" fmla="*/ 1229360 w 1894840"/>
                  <a:gd name="connsiteY7" fmla="*/ 853440 h 937260"/>
                  <a:gd name="connsiteX8" fmla="*/ 1000760 w 1894840"/>
                  <a:gd name="connsiteY8" fmla="*/ 929640 h 937260"/>
                  <a:gd name="connsiteX9" fmla="*/ 802640 w 1894840"/>
                  <a:gd name="connsiteY9" fmla="*/ 807720 h 937260"/>
                  <a:gd name="connsiteX10" fmla="*/ 695960 w 1894840"/>
                  <a:gd name="connsiteY10" fmla="*/ 655320 h 937260"/>
                  <a:gd name="connsiteX11" fmla="*/ 482600 w 1894840"/>
                  <a:gd name="connsiteY11" fmla="*/ 579120 h 937260"/>
                  <a:gd name="connsiteX12" fmla="*/ 193040 w 1894840"/>
                  <a:gd name="connsiteY12" fmla="*/ 518160 h 937260"/>
                  <a:gd name="connsiteX13" fmla="*/ 162560 w 1894840"/>
                  <a:gd name="connsiteY13" fmla="*/ 274320 h 937260"/>
                  <a:gd name="connsiteX14" fmla="*/ 10160 w 1894840"/>
                  <a:gd name="connsiteY14" fmla="*/ 60960 h 937260"/>
                  <a:gd name="connsiteX15" fmla="*/ 223520 w 1894840"/>
                  <a:gd name="connsiteY15" fmla="*/ 15240 h 937260"/>
                  <a:gd name="connsiteX16" fmla="*/ 680720 w 1894840"/>
                  <a:gd name="connsiteY16" fmla="*/ 152400 h 937260"/>
                  <a:gd name="connsiteX17" fmla="*/ 741680 w 1894840"/>
                  <a:gd name="connsiteY17" fmla="*/ 243840 h 937260"/>
                  <a:gd name="connsiteX0" fmla="*/ 741680 w 1894840"/>
                  <a:gd name="connsiteY0" fmla="*/ 243840 h 937260"/>
                  <a:gd name="connsiteX1" fmla="*/ 909320 w 1894840"/>
                  <a:gd name="connsiteY1" fmla="*/ 396240 h 937260"/>
                  <a:gd name="connsiteX2" fmla="*/ 1229360 w 1894840"/>
                  <a:gd name="connsiteY2" fmla="*/ 365760 h 937260"/>
                  <a:gd name="connsiteX3" fmla="*/ 1427480 w 1894840"/>
                  <a:gd name="connsiteY3" fmla="*/ 304800 h 937260"/>
                  <a:gd name="connsiteX4" fmla="*/ 1838960 w 1894840"/>
                  <a:gd name="connsiteY4" fmla="*/ 243840 h 937260"/>
                  <a:gd name="connsiteX5" fmla="*/ 1762760 w 1894840"/>
                  <a:gd name="connsiteY5" fmla="*/ 548640 h 937260"/>
                  <a:gd name="connsiteX6" fmla="*/ 1457960 w 1894840"/>
                  <a:gd name="connsiteY6" fmla="*/ 777240 h 937260"/>
                  <a:gd name="connsiteX7" fmla="*/ 1229360 w 1894840"/>
                  <a:gd name="connsiteY7" fmla="*/ 853440 h 937260"/>
                  <a:gd name="connsiteX8" fmla="*/ 1000760 w 1894840"/>
                  <a:gd name="connsiteY8" fmla="*/ 929640 h 937260"/>
                  <a:gd name="connsiteX9" fmla="*/ 802640 w 1894840"/>
                  <a:gd name="connsiteY9" fmla="*/ 807720 h 937260"/>
                  <a:gd name="connsiteX10" fmla="*/ 467360 w 1894840"/>
                  <a:gd name="connsiteY10" fmla="*/ 777240 h 937260"/>
                  <a:gd name="connsiteX11" fmla="*/ 482600 w 1894840"/>
                  <a:gd name="connsiteY11" fmla="*/ 579120 h 937260"/>
                  <a:gd name="connsiteX12" fmla="*/ 193040 w 1894840"/>
                  <a:gd name="connsiteY12" fmla="*/ 518160 h 937260"/>
                  <a:gd name="connsiteX13" fmla="*/ 162560 w 1894840"/>
                  <a:gd name="connsiteY13" fmla="*/ 274320 h 937260"/>
                  <a:gd name="connsiteX14" fmla="*/ 10160 w 1894840"/>
                  <a:gd name="connsiteY14" fmla="*/ 60960 h 937260"/>
                  <a:gd name="connsiteX15" fmla="*/ 223520 w 1894840"/>
                  <a:gd name="connsiteY15" fmla="*/ 15240 h 937260"/>
                  <a:gd name="connsiteX16" fmla="*/ 680720 w 1894840"/>
                  <a:gd name="connsiteY16" fmla="*/ 152400 h 937260"/>
                  <a:gd name="connsiteX17" fmla="*/ 741680 w 1894840"/>
                  <a:gd name="connsiteY17" fmla="*/ 243840 h 937260"/>
                  <a:gd name="connsiteX0" fmla="*/ 741680 w 1894840"/>
                  <a:gd name="connsiteY0" fmla="*/ 243840 h 937260"/>
                  <a:gd name="connsiteX1" fmla="*/ 909320 w 1894840"/>
                  <a:gd name="connsiteY1" fmla="*/ 396240 h 937260"/>
                  <a:gd name="connsiteX2" fmla="*/ 1229360 w 1894840"/>
                  <a:gd name="connsiteY2" fmla="*/ 365760 h 937260"/>
                  <a:gd name="connsiteX3" fmla="*/ 1427480 w 1894840"/>
                  <a:gd name="connsiteY3" fmla="*/ 304800 h 937260"/>
                  <a:gd name="connsiteX4" fmla="*/ 1838960 w 1894840"/>
                  <a:gd name="connsiteY4" fmla="*/ 243840 h 937260"/>
                  <a:gd name="connsiteX5" fmla="*/ 1762760 w 1894840"/>
                  <a:gd name="connsiteY5" fmla="*/ 548640 h 937260"/>
                  <a:gd name="connsiteX6" fmla="*/ 1457960 w 1894840"/>
                  <a:gd name="connsiteY6" fmla="*/ 777240 h 937260"/>
                  <a:gd name="connsiteX7" fmla="*/ 1229360 w 1894840"/>
                  <a:gd name="connsiteY7" fmla="*/ 853440 h 937260"/>
                  <a:gd name="connsiteX8" fmla="*/ 1000760 w 1894840"/>
                  <a:gd name="connsiteY8" fmla="*/ 929640 h 937260"/>
                  <a:gd name="connsiteX9" fmla="*/ 802640 w 1894840"/>
                  <a:gd name="connsiteY9" fmla="*/ 807720 h 937260"/>
                  <a:gd name="connsiteX10" fmla="*/ 467360 w 1894840"/>
                  <a:gd name="connsiteY10" fmla="*/ 777240 h 937260"/>
                  <a:gd name="connsiteX11" fmla="*/ 238760 w 1894840"/>
                  <a:gd name="connsiteY11" fmla="*/ 701040 h 937260"/>
                  <a:gd name="connsiteX12" fmla="*/ 193040 w 1894840"/>
                  <a:gd name="connsiteY12" fmla="*/ 518160 h 937260"/>
                  <a:gd name="connsiteX13" fmla="*/ 162560 w 1894840"/>
                  <a:gd name="connsiteY13" fmla="*/ 274320 h 937260"/>
                  <a:gd name="connsiteX14" fmla="*/ 10160 w 1894840"/>
                  <a:gd name="connsiteY14" fmla="*/ 60960 h 937260"/>
                  <a:gd name="connsiteX15" fmla="*/ 223520 w 1894840"/>
                  <a:gd name="connsiteY15" fmla="*/ 15240 h 937260"/>
                  <a:gd name="connsiteX16" fmla="*/ 680720 w 1894840"/>
                  <a:gd name="connsiteY16" fmla="*/ 152400 h 937260"/>
                  <a:gd name="connsiteX17" fmla="*/ 741680 w 1894840"/>
                  <a:gd name="connsiteY17" fmla="*/ 243840 h 937260"/>
                  <a:gd name="connsiteX0" fmla="*/ 744220 w 1897380"/>
                  <a:gd name="connsiteY0" fmla="*/ 243840 h 937260"/>
                  <a:gd name="connsiteX1" fmla="*/ 911860 w 1897380"/>
                  <a:gd name="connsiteY1" fmla="*/ 396240 h 937260"/>
                  <a:gd name="connsiteX2" fmla="*/ 1231900 w 1897380"/>
                  <a:gd name="connsiteY2" fmla="*/ 365760 h 937260"/>
                  <a:gd name="connsiteX3" fmla="*/ 1430020 w 1897380"/>
                  <a:gd name="connsiteY3" fmla="*/ 304800 h 937260"/>
                  <a:gd name="connsiteX4" fmla="*/ 1841500 w 1897380"/>
                  <a:gd name="connsiteY4" fmla="*/ 243840 h 937260"/>
                  <a:gd name="connsiteX5" fmla="*/ 1765300 w 1897380"/>
                  <a:gd name="connsiteY5" fmla="*/ 548640 h 937260"/>
                  <a:gd name="connsiteX6" fmla="*/ 1460500 w 1897380"/>
                  <a:gd name="connsiteY6" fmla="*/ 777240 h 937260"/>
                  <a:gd name="connsiteX7" fmla="*/ 1231900 w 1897380"/>
                  <a:gd name="connsiteY7" fmla="*/ 853440 h 937260"/>
                  <a:gd name="connsiteX8" fmla="*/ 1003300 w 1897380"/>
                  <a:gd name="connsiteY8" fmla="*/ 929640 h 937260"/>
                  <a:gd name="connsiteX9" fmla="*/ 805180 w 1897380"/>
                  <a:gd name="connsiteY9" fmla="*/ 807720 h 937260"/>
                  <a:gd name="connsiteX10" fmla="*/ 469900 w 1897380"/>
                  <a:gd name="connsiteY10" fmla="*/ 777240 h 937260"/>
                  <a:gd name="connsiteX11" fmla="*/ 241300 w 1897380"/>
                  <a:gd name="connsiteY11" fmla="*/ 701040 h 937260"/>
                  <a:gd name="connsiteX12" fmla="*/ 12700 w 1897380"/>
                  <a:gd name="connsiteY12" fmla="*/ 548640 h 937260"/>
                  <a:gd name="connsiteX13" fmla="*/ 165100 w 1897380"/>
                  <a:gd name="connsiteY13" fmla="*/ 274320 h 937260"/>
                  <a:gd name="connsiteX14" fmla="*/ 12700 w 1897380"/>
                  <a:gd name="connsiteY14" fmla="*/ 60960 h 937260"/>
                  <a:gd name="connsiteX15" fmla="*/ 226060 w 1897380"/>
                  <a:gd name="connsiteY15" fmla="*/ 15240 h 937260"/>
                  <a:gd name="connsiteX16" fmla="*/ 683260 w 1897380"/>
                  <a:gd name="connsiteY16" fmla="*/ 152400 h 937260"/>
                  <a:gd name="connsiteX17" fmla="*/ 744220 w 1897380"/>
                  <a:gd name="connsiteY17" fmla="*/ 243840 h 937260"/>
                  <a:gd name="connsiteX0" fmla="*/ 807720 w 1960880"/>
                  <a:gd name="connsiteY0" fmla="*/ 243840 h 937260"/>
                  <a:gd name="connsiteX1" fmla="*/ 975360 w 1960880"/>
                  <a:gd name="connsiteY1" fmla="*/ 396240 h 937260"/>
                  <a:gd name="connsiteX2" fmla="*/ 1295400 w 1960880"/>
                  <a:gd name="connsiteY2" fmla="*/ 365760 h 937260"/>
                  <a:gd name="connsiteX3" fmla="*/ 1493520 w 1960880"/>
                  <a:gd name="connsiteY3" fmla="*/ 304800 h 937260"/>
                  <a:gd name="connsiteX4" fmla="*/ 1905000 w 1960880"/>
                  <a:gd name="connsiteY4" fmla="*/ 243840 h 937260"/>
                  <a:gd name="connsiteX5" fmla="*/ 1828800 w 1960880"/>
                  <a:gd name="connsiteY5" fmla="*/ 548640 h 937260"/>
                  <a:gd name="connsiteX6" fmla="*/ 1524000 w 1960880"/>
                  <a:gd name="connsiteY6" fmla="*/ 777240 h 937260"/>
                  <a:gd name="connsiteX7" fmla="*/ 1295400 w 1960880"/>
                  <a:gd name="connsiteY7" fmla="*/ 853440 h 937260"/>
                  <a:gd name="connsiteX8" fmla="*/ 1066800 w 1960880"/>
                  <a:gd name="connsiteY8" fmla="*/ 929640 h 937260"/>
                  <a:gd name="connsiteX9" fmla="*/ 868680 w 1960880"/>
                  <a:gd name="connsiteY9" fmla="*/ 807720 h 937260"/>
                  <a:gd name="connsiteX10" fmla="*/ 533400 w 1960880"/>
                  <a:gd name="connsiteY10" fmla="*/ 777240 h 937260"/>
                  <a:gd name="connsiteX11" fmla="*/ 304800 w 1960880"/>
                  <a:gd name="connsiteY11" fmla="*/ 701040 h 937260"/>
                  <a:gd name="connsiteX12" fmla="*/ 76200 w 1960880"/>
                  <a:gd name="connsiteY12" fmla="*/ 548640 h 937260"/>
                  <a:gd name="connsiteX13" fmla="*/ 0 w 1960880"/>
                  <a:gd name="connsiteY13" fmla="*/ 243840 h 937260"/>
                  <a:gd name="connsiteX14" fmla="*/ 76200 w 1960880"/>
                  <a:gd name="connsiteY14" fmla="*/ 60960 h 937260"/>
                  <a:gd name="connsiteX15" fmla="*/ 289560 w 1960880"/>
                  <a:gd name="connsiteY15" fmla="*/ 15240 h 937260"/>
                  <a:gd name="connsiteX16" fmla="*/ 746760 w 1960880"/>
                  <a:gd name="connsiteY16" fmla="*/ 152400 h 937260"/>
                  <a:gd name="connsiteX17" fmla="*/ 807720 w 1960880"/>
                  <a:gd name="connsiteY17" fmla="*/ 243840 h 937260"/>
                  <a:gd name="connsiteX0" fmla="*/ 807720 w 1960880"/>
                  <a:gd name="connsiteY0" fmla="*/ 195580 h 889000"/>
                  <a:gd name="connsiteX1" fmla="*/ 975360 w 1960880"/>
                  <a:gd name="connsiteY1" fmla="*/ 347980 h 889000"/>
                  <a:gd name="connsiteX2" fmla="*/ 1295400 w 1960880"/>
                  <a:gd name="connsiteY2" fmla="*/ 317500 h 889000"/>
                  <a:gd name="connsiteX3" fmla="*/ 1493520 w 1960880"/>
                  <a:gd name="connsiteY3" fmla="*/ 256540 h 889000"/>
                  <a:gd name="connsiteX4" fmla="*/ 1905000 w 1960880"/>
                  <a:gd name="connsiteY4" fmla="*/ 195580 h 889000"/>
                  <a:gd name="connsiteX5" fmla="*/ 1828800 w 1960880"/>
                  <a:gd name="connsiteY5" fmla="*/ 500380 h 889000"/>
                  <a:gd name="connsiteX6" fmla="*/ 1524000 w 1960880"/>
                  <a:gd name="connsiteY6" fmla="*/ 728980 h 889000"/>
                  <a:gd name="connsiteX7" fmla="*/ 1295400 w 1960880"/>
                  <a:gd name="connsiteY7" fmla="*/ 805180 h 889000"/>
                  <a:gd name="connsiteX8" fmla="*/ 1066800 w 1960880"/>
                  <a:gd name="connsiteY8" fmla="*/ 881380 h 889000"/>
                  <a:gd name="connsiteX9" fmla="*/ 868680 w 1960880"/>
                  <a:gd name="connsiteY9" fmla="*/ 759460 h 889000"/>
                  <a:gd name="connsiteX10" fmla="*/ 533400 w 1960880"/>
                  <a:gd name="connsiteY10" fmla="*/ 728980 h 889000"/>
                  <a:gd name="connsiteX11" fmla="*/ 304800 w 1960880"/>
                  <a:gd name="connsiteY11" fmla="*/ 652780 h 889000"/>
                  <a:gd name="connsiteX12" fmla="*/ 76200 w 1960880"/>
                  <a:gd name="connsiteY12" fmla="*/ 500380 h 889000"/>
                  <a:gd name="connsiteX13" fmla="*/ 0 w 1960880"/>
                  <a:gd name="connsiteY13" fmla="*/ 195580 h 889000"/>
                  <a:gd name="connsiteX14" fmla="*/ 76200 w 1960880"/>
                  <a:gd name="connsiteY14" fmla="*/ 12700 h 889000"/>
                  <a:gd name="connsiteX15" fmla="*/ 304800 w 1960880"/>
                  <a:gd name="connsiteY15" fmla="*/ 119380 h 889000"/>
                  <a:gd name="connsiteX16" fmla="*/ 746760 w 1960880"/>
                  <a:gd name="connsiteY16" fmla="*/ 104140 h 889000"/>
                  <a:gd name="connsiteX17" fmla="*/ 807720 w 1960880"/>
                  <a:gd name="connsiteY17" fmla="*/ 195580 h 889000"/>
                  <a:gd name="connsiteX0" fmla="*/ 845820 w 1998980"/>
                  <a:gd name="connsiteY0" fmla="*/ 91440 h 784860"/>
                  <a:gd name="connsiteX1" fmla="*/ 1013460 w 1998980"/>
                  <a:gd name="connsiteY1" fmla="*/ 243840 h 784860"/>
                  <a:gd name="connsiteX2" fmla="*/ 1333500 w 1998980"/>
                  <a:gd name="connsiteY2" fmla="*/ 213360 h 784860"/>
                  <a:gd name="connsiteX3" fmla="*/ 1531620 w 1998980"/>
                  <a:gd name="connsiteY3" fmla="*/ 152400 h 784860"/>
                  <a:gd name="connsiteX4" fmla="*/ 1943100 w 1998980"/>
                  <a:gd name="connsiteY4" fmla="*/ 91440 h 784860"/>
                  <a:gd name="connsiteX5" fmla="*/ 1866900 w 1998980"/>
                  <a:gd name="connsiteY5" fmla="*/ 396240 h 784860"/>
                  <a:gd name="connsiteX6" fmla="*/ 1562100 w 1998980"/>
                  <a:gd name="connsiteY6" fmla="*/ 624840 h 784860"/>
                  <a:gd name="connsiteX7" fmla="*/ 1333500 w 1998980"/>
                  <a:gd name="connsiteY7" fmla="*/ 701040 h 784860"/>
                  <a:gd name="connsiteX8" fmla="*/ 1104900 w 1998980"/>
                  <a:gd name="connsiteY8" fmla="*/ 777240 h 784860"/>
                  <a:gd name="connsiteX9" fmla="*/ 906780 w 1998980"/>
                  <a:gd name="connsiteY9" fmla="*/ 655320 h 784860"/>
                  <a:gd name="connsiteX10" fmla="*/ 571500 w 1998980"/>
                  <a:gd name="connsiteY10" fmla="*/ 624840 h 784860"/>
                  <a:gd name="connsiteX11" fmla="*/ 342900 w 1998980"/>
                  <a:gd name="connsiteY11" fmla="*/ 548640 h 784860"/>
                  <a:gd name="connsiteX12" fmla="*/ 114300 w 1998980"/>
                  <a:gd name="connsiteY12" fmla="*/ 396240 h 784860"/>
                  <a:gd name="connsiteX13" fmla="*/ 38100 w 1998980"/>
                  <a:gd name="connsiteY13" fmla="*/ 91440 h 784860"/>
                  <a:gd name="connsiteX14" fmla="*/ 342900 w 1998980"/>
                  <a:gd name="connsiteY14" fmla="*/ 15240 h 784860"/>
                  <a:gd name="connsiteX15" fmla="*/ 784860 w 1998980"/>
                  <a:gd name="connsiteY15" fmla="*/ 0 h 784860"/>
                  <a:gd name="connsiteX16" fmla="*/ 845820 w 1998980"/>
                  <a:gd name="connsiteY16" fmla="*/ 91440 h 784860"/>
                  <a:gd name="connsiteX0" fmla="*/ 845820 w 1998980"/>
                  <a:gd name="connsiteY0" fmla="*/ 76200 h 769620"/>
                  <a:gd name="connsiteX1" fmla="*/ 1013460 w 1998980"/>
                  <a:gd name="connsiteY1" fmla="*/ 228600 h 769620"/>
                  <a:gd name="connsiteX2" fmla="*/ 1333500 w 1998980"/>
                  <a:gd name="connsiteY2" fmla="*/ 198120 h 769620"/>
                  <a:gd name="connsiteX3" fmla="*/ 1531620 w 1998980"/>
                  <a:gd name="connsiteY3" fmla="*/ 137160 h 769620"/>
                  <a:gd name="connsiteX4" fmla="*/ 1943100 w 1998980"/>
                  <a:gd name="connsiteY4" fmla="*/ 76200 h 769620"/>
                  <a:gd name="connsiteX5" fmla="*/ 1866900 w 1998980"/>
                  <a:gd name="connsiteY5" fmla="*/ 381000 h 769620"/>
                  <a:gd name="connsiteX6" fmla="*/ 1562100 w 1998980"/>
                  <a:gd name="connsiteY6" fmla="*/ 609600 h 769620"/>
                  <a:gd name="connsiteX7" fmla="*/ 1333500 w 1998980"/>
                  <a:gd name="connsiteY7" fmla="*/ 685800 h 769620"/>
                  <a:gd name="connsiteX8" fmla="*/ 1104900 w 1998980"/>
                  <a:gd name="connsiteY8" fmla="*/ 762000 h 769620"/>
                  <a:gd name="connsiteX9" fmla="*/ 906780 w 1998980"/>
                  <a:gd name="connsiteY9" fmla="*/ 640080 h 769620"/>
                  <a:gd name="connsiteX10" fmla="*/ 571500 w 1998980"/>
                  <a:gd name="connsiteY10" fmla="*/ 609600 h 769620"/>
                  <a:gd name="connsiteX11" fmla="*/ 342900 w 1998980"/>
                  <a:gd name="connsiteY11" fmla="*/ 533400 h 769620"/>
                  <a:gd name="connsiteX12" fmla="*/ 114300 w 1998980"/>
                  <a:gd name="connsiteY12" fmla="*/ 381000 h 769620"/>
                  <a:gd name="connsiteX13" fmla="*/ 38100 w 1998980"/>
                  <a:gd name="connsiteY13" fmla="*/ 76200 h 769620"/>
                  <a:gd name="connsiteX14" fmla="*/ 342900 w 1998980"/>
                  <a:gd name="connsiteY14" fmla="*/ 0 h 769620"/>
                  <a:gd name="connsiteX15" fmla="*/ 571500 w 1998980"/>
                  <a:gd name="connsiteY15" fmla="*/ 0 h 769620"/>
                  <a:gd name="connsiteX16" fmla="*/ 845820 w 1998980"/>
                  <a:gd name="connsiteY16" fmla="*/ 76200 h 769620"/>
                  <a:gd name="connsiteX0" fmla="*/ 845820 w 1998980"/>
                  <a:gd name="connsiteY0" fmla="*/ 76200 h 769620"/>
                  <a:gd name="connsiteX1" fmla="*/ 1013460 w 1998980"/>
                  <a:gd name="connsiteY1" fmla="*/ 228600 h 769620"/>
                  <a:gd name="connsiteX2" fmla="*/ 1333500 w 1998980"/>
                  <a:gd name="connsiteY2" fmla="*/ 198120 h 769620"/>
                  <a:gd name="connsiteX3" fmla="*/ 1531620 w 1998980"/>
                  <a:gd name="connsiteY3" fmla="*/ 137160 h 769620"/>
                  <a:gd name="connsiteX4" fmla="*/ 1943100 w 1998980"/>
                  <a:gd name="connsiteY4" fmla="*/ 76200 h 769620"/>
                  <a:gd name="connsiteX5" fmla="*/ 1866900 w 1998980"/>
                  <a:gd name="connsiteY5" fmla="*/ 381000 h 769620"/>
                  <a:gd name="connsiteX6" fmla="*/ 1562100 w 1998980"/>
                  <a:gd name="connsiteY6" fmla="*/ 609600 h 769620"/>
                  <a:gd name="connsiteX7" fmla="*/ 1333500 w 1998980"/>
                  <a:gd name="connsiteY7" fmla="*/ 685800 h 769620"/>
                  <a:gd name="connsiteX8" fmla="*/ 1104900 w 1998980"/>
                  <a:gd name="connsiteY8" fmla="*/ 762000 h 769620"/>
                  <a:gd name="connsiteX9" fmla="*/ 906780 w 1998980"/>
                  <a:gd name="connsiteY9" fmla="*/ 640080 h 769620"/>
                  <a:gd name="connsiteX10" fmla="*/ 571500 w 1998980"/>
                  <a:gd name="connsiteY10" fmla="*/ 609600 h 769620"/>
                  <a:gd name="connsiteX11" fmla="*/ 342900 w 1998980"/>
                  <a:gd name="connsiteY11" fmla="*/ 533400 h 769620"/>
                  <a:gd name="connsiteX12" fmla="*/ 114300 w 1998980"/>
                  <a:gd name="connsiteY12" fmla="*/ 381000 h 769620"/>
                  <a:gd name="connsiteX13" fmla="*/ 38100 w 1998980"/>
                  <a:gd name="connsiteY13" fmla="*/ 76200 h 769620"/>
                  <a:gd name="connsiteX14" fmla="*/ 342900 w 1998980"/>
                  <a:gd name="connsiteY14" fmla="*/ 0 h 769620"/>
                  <a:gd name="connsiteX15" fmla="*/ 571500 w 1998980"/>
                  <a:gd name="connsiteY15" fmla="*/ 76200 h 769620"/>
                  <a:gd name="connsiteX16" fmla="*/ 845820 w 1998980"/>
                  <a:gd name="connsiteY16" fmla="*/ 76200 h 769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998980" h="769620">
                    <a:moveTo>
                      <a:pt x="845820" y="76200"/>
                    </a:moveTo>
                    <a:cubicBezTo>
                      <a:pt x="881380" y="139700"/>
                      <a:pt x="932180" y="208280"/>
                      <a:pt x="1013460" y="228600"/>
                    </a:cubicBezTo>
                    <a:cubicBezTo>
                      <a:pt x="1094740" y="248920"/>
                      <a:pt x="1247140" y="213360"/>
                      <a:pt x="1333500" y="198120"/>
                    </a:cubicBezTo>
                    <a:cubicBezTo>
                      <a:pt x="1419860" y="182880"/>
                      <a:pt x="1430020" y="157480"/>
                      <a:pt x="1531620" y="137160"/>
                    </a:cubicBezTo>
                    <a:cubicBezTo>
                      <a:pt x="1633220" y="116840"/>
                      <a:pt x="1887220" y="35560"/>
                      <a:pt x="1943100" y="76200"/>
                    </a:cubicBezTo>
                    <a:cubicBezTo>
                      <a:pt x="1998980" y="116840"/>
                      <a:pt x="1930400" y="292100"/>
                      <a:pt x="1866900" y="381000"/>
                    </a:cubicBezTo>
                    <a:cubicBezTo>
                      <a:pt x="1803400" y="469900"/>
                      <a:pt x="1651000" y="558800"/>
                      <a:pt x="1562100" y="609600"/>
                    </a:cubicBezTo>
                    <a:cubicBezTo>
                      <a:pt x="1473200" y="660400"/>
                      <a:pt x="1409700" y="660400"/>
                      <a:pt x="1333500" y="685800"/>
                    </a:cubicBezTo>
                    <a:cubicBezTo>
                      <a:pt x="1257300" y="711200"/>
                      <a:pt x="1176020" y="769620"/>
                      <a:pt x="1104900" y="762000"/>
                    </a:cubicBezTo>
                    <a:cubicBezTo>
                      <a:pt x="1033780" y="754380"/>
                      <a:pt x="995680" y="665480"/>
                      <a:pt x="906780" y="640080"/>
                    </a:cubicBezTo>
                    <a:cubicBezTo>
                      <a:pt x="817880" y="614680"/>
                      <a:pt x="665480" y="627380"/>
                      <a:pt x="571500" y="609600"/>
                    </a:cubicBezTo>
                    <a:cubicBezTo>
                      <a:pt x="477520" y="591820"/>
                      <a:pt x="419100" y="571500"/>
                      <a:pt x="342900" y="533400"/>
                    </a:cubicBezTo>
                    <a:cubicBezTo>
                      <a:pt x="266700" y="495300"/>
                      <a:pt x="165100" y="457200"/>
                      <a:pt x="114300" y="381000"/>
                    </a:cubicBezTo>
                    <a:cubicBezTo>
                      <a:pt x="63500" y="304800"/>
                      <a:pt x="0" y="139700"/>
                      <a:pt x="38100" y="76200"/>
                    </a:cubicBezTo>
                    <a:cubicBezTo>
                      <a:pt x="76200" y="12700"/>
                      <a:pt x="218440" y="15240"/>
                      <a:pt x="342900" y="0"/>
                    </a:cubicBezTo>
                    <a:cubicBezTo>
                      <a:pt x="454660" y="15240"/>
                      <a:pt x="571500" y="76200"/>
                      <a:pt x="571500" y="76200"/>
                    </a:cubicBezTo>
                    <a:lnTo>
                      <a:pt x="845820" y="76200"/>
                    </a:lnTo>
                    <a:close/>
                  </a:path>
                </a:pathLst>
              </a:custGeom>
              <a:blipFill>
                <a:blip r:embed="rId3" cstate="print"/>
                <a:tile tx="0" ty="0" sx="100000" sy="100000" flip="none" algn="tl"/>
              </a:blip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273040" y="3383280"/>
                <a:ext cx="640080" cy="2712720"/>
              </a:xfrm>
              <a:custGeom>
                <a:avLst/>
                <a:gdLst>
                  <a:gd name="connsiteX0" fmla="*/ 0 w 640080"/>
                  <a:gd name="connsiteY0" fmla="*/ 0 h 2712720"/>
                  <a:gd name="connsiteX1" fmla="*/ 45720 w 640080"/>
                  <a:gd name="connsiteY1" fmla="*/ 182880 h 2712720"/>
                  <a:gd name="connsiteX2" fmla="*/ 60960 w 640080"/>
                  <a:gd name="connsiteY2" fmla="*/ 350520 h 2712720"/>
                  <a:gd name="connsiteX3" fmla="*/ 243840 w 640080"/>
                  <a:gd name="connsiteY3" fmla="*/ 502920 h 2712720"/>
                  <a:gd name="connsiteX4" fmla="*/ 365760 w 640080"/>
                  <a:gd name="connsiteY4" fmla="*/ 670560 h 2712720"/>
                  <a:gd name="connsiteX5" fmla="*/ 396240 w 640080"/>
                  <a:gd name="connsiteY5" fmla="*/ 883920 h 2712720"/>
                  <a:gd name="connsiteX6" fmla="*/ 350520 w 640080"/>
                  <a:gd name="connsiteY6" fmla="*/ 1051560 h 2712720"/>
                  <a:gd name="connsiteX7" fmla="*/ 350520 w 640080"/>
                  <a:gd name="connsiteY7" fmla="*/ 1173480 h 2712720"/>
                  <a:gd name="connsiteX8" fmla="*/ 487680 w 640080"/>
                  <a:gd name="connsiteY8" fmla="*/ 1310640 h 2712720"/>
                  <a:gd name="connsiteX9" fmla="*/ 579120 w 640080"/>
                  <a:gd name="connsiteY9" fmla="*/ 1630680 h 2712720"/>
                  <a:gd name="connsiteX10" fmla="*/ 487680 w 640080"/>
                  <a:gd name="connsiteY10" fmla="*/ 1813560 h 2712720"/>
                  <a:gd name="connsiteX11" fmla="*/ 426720 w 640080"/>
                  <a:gd name="connsiteY11" fmla="*/ 2087880 h 2712720"/>
                  <a:gd name="connsiteX12" fmla="*/ 457200 w 640080"/>
                  <a:gd name="connsiteY12" fmla="*/ 2286000 h 2712720"/>
                  <a:gd name="connsiteX13" fmla="*/ 441960 w 640080"/>
                  <a:gd name="connsiteY13" fmla="*/ 2438400 h 2712720"/>
                  <a:gd name="connsiteX14" fmla="*/ 426720 w 640080"/>
                  <a:gd name="connsiteY14" fmla="*/ 2484120 h 2712720"/>
                  <a:gd name="connsiteX15" fmla="*/ 502920 w 640080"/>
                  <a:gd name="connsiteY15" fmla="*/ 2636520 h 2712720"/>
                  <a:gd name="connsiteX16" fmla="*/ 640080 w 640080"/>
                  <a:gd name="connsiteY16" fmla="*/ 2712720 h 271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0080" h="2712720">
                    <a:moveTo>
                      <a:pt x="0" y="0"/>
                    </a:moveTo>
                    <a:cubicBezTo>
                      <a:pt x="17780" y="62230"/>
                      <a:pt x="35560" y="124460"/>
                      <a:pt x="45720" y="182880"/>
                    </a:cubicBezTo>
                    <a:cubicBezTo>
                      <a:pt x="55880" y="241300"/>
                      <a:pt x="27940" y="297180"/>
                      <a:pt x="60960" y="350520"/>
                    </a:cubicBezTo>
                    <a:cubicBezTo>
                      <a:pt x="93980" y="403860"/>
                      <a:pt x="193040" y="449580"/>
                      <a:pt x="243840" y="502920"/>
                    </a:cubicBezTo>
                    <a:cubicBezTo>
                      <a:pt x="294640" y="556260"/>
                      <a:pt x="340360" y="607060"/>
                      <a:pt x="365760" y="670560"/>
                    </a:cubicBezTo>
                    <a:cubicBezTo>
                      <a:pt x="391160" y="734060"/>
                      <a:pt x="398780" y="820420"/>
                      <a:pt x="396240" y="883920"/>
                    </a:cubicBezTo>
                    <a:cubicBezTo>
                      <a:pt x="393700" y="947420"/>
                      <a:pt x="358140" y="1003300"/>
                      <a:pt x="350520" y="1051560"/>
                    </a:cubicBezTo>
                    <a:cubicBezTo>
                      <a:pt x="342900" y="1099820"/>
                      <a:pt x="327660" y="1130300"/>
                      <a:pt x="350520" y="1173480"/>
                    </a:cubicBezTo>
                    <a:cubicBezTo>
                      <a:pt x="373380" y="1216660"/>
                      <a:pt x="449580" y="1234440"/>
                      <a:pt x="487680" y="1310640"/>
                    </a:cubicBezTo>
                    <a:cubicBezTo>
                      <a:pt x="525780" y="1386840"/>
                      <a:pt x="579120" y="1546860"/>
                      <a:pt x="579120" y="1630680"/>
                    </a:cubicBezTo>
                    <a:cubicBezTo>
                      <a:pt x="579120" y="1714500"/>
                      <a:pt x="513080" y="1737360"/>
                      <a:pt x="487680" y="1813560"/>
                    </a:cubicBezTo>
                    <a:cubicBezTo>
                      <a:pt x="462280" y="1889760"/>
                      <a:pt x="431800" y="2009140"/>
                      <a:pt x="426720" y="2087880"/>
                    </a:cubicBezTo>
                    <a:cubicBezTo>
                      <a:pt x="421640" y="2166620"/>
                      <a:pt x="454660" y="2227580"/>
                      <a:pt x="457200" y="2286000"/>
                    </a:cubicBezTo>
                    <a:cubicBezTo>
                      <a:pt x="459740" y="2344420"/>
                      <a:pt x="447040" y="2405380"/>
                      <a:pt x="441960" y="2438400"/>
                    </a:cubicBezTo>
                    <a:cubicBezTo>
                      <a:pt x="436880" y="2471420"/>
                      <a:pt x="416560" y="2451100"/>
                      <a:pt x="426720" y="2484120"/>
                    </a:cubicBezTo>
                    <a:cubicBezTo>
                      <a:pt x="436880" y="2517140"/>
                      <a:pt x="467360" y="2598420"/>
                      <a:pt x="502920" y="2636520"/>
                    </a:cubicBezTo>
                    <a:cubicBezTo>
                      <a:pt x="538480" y="2674620"/>
                      <a:pt x="589280" y="2693670"/>
                      <a:pt x="640080" y="2712720"/>
                    </a:cubicBezTo>
                  </a:path>
                </a:pathLst>
              </a:custGeom>
              <a:ln w="76200">
                <a:solidFill>
                  <a:srgbClr val="0070C0"/>
                </a:solidFill>
              </a:ln>
              <a:effectLst>
                <a:outerShdw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10000" y="5029200"/>
                <a:ext cx="16309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70C0"/>
                    </a:solidFill>
                    <a:effectLst>
                      <a:outerShdw dist="50800" dir="5400000" algn="ctr" rotWithShape="0">
                        <a:schemeClr val="tx1"/>
                      </a:outerShdw>
                    </a:effectLst>
                  </a:rPr>
                  <a:t>Mississippi</a:t>
                </a:r>
              </a:p>
              <a:p>
                <a:pPr algn="ctr"/>
                <a:r>
                  <a:rPr lang="en-US" sz="2400" b="1" dirty="0" smtClean="0">
                    <a:solidFill>
                      <a:srgbClr val="0070C0"/>
                    </a:solidFill>
                    <a:effectLst>
                      <a:outerShdw dist="50800" dir="5400000" algn="ctr" rotWithShape="0">
                        <a:schemeClr val="tx1"/>
                      </a:outerShdw>
                    </a:effectLst>
                  </a:rPr>
                  <a:t>River</a:t>
                </a:r>
              </a:p>
            </p:txBody>
          </p:sp>
          <p:sp useBgFill="1">
            <p:nvSpPr>
              <p:cNvPr id="14" name="TextBox 3"/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9144000" cy="677108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3800" b="1" dirty="0" smtClean="0">
                    <a:effectLst>
                      <a:outerShdw dist="50800" dir="7200000" algn="ctr" rotWithShape="0">
                        <a:schemeClr val="bg1"/>
                      </a:outerShdw>
                    </a:effectLst>
                    <a:latin typeface="Tempus Sans ITC" pitchFamily="82" charset="0"/>
                    <a:cs typeface="Shruti" pitchFamily="2"/>
                  </a:rPr>
                  <a:t>Google Earth fly-through: Ohio River</a:t>
                </a:r>
              </a:p>
            </p:txBody>
          </p:sp>
          <p:sp useBgFill="1">
            <p:nvSpPr>
              <p:cNvPr id="15" name="TextBox 3"/>
              <p:cNvSpPr txBox="1">
                <a:spLocks noChangeArrowheads="1"/>
              </p:cNvSpPr>
              <p:nvPr/>
            </p:nvSpPr>
            <p:spPr bwMode="auto">
              <a:xfrm>
                <a:off x="5486400" y="609600"/>
                <a:ext cx="3581400" cy="677108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3800" b="1" dirty="0" smtClean="0">
                    <a:effectLst>
                      <a:outerShdw dist="50800" dir="7200000" algn="ctr" rotWithShape="0">
                        <a:schemeClr val="bg1"/>
                      </a:outerShdw>
                    </a:effectLst>
                    <a:latin typeface="Tempus Sans ITC" pitchFamily="82" charset="0"/>
                    <a:cs typeface="Shruti" pitchFamily="2"/>
                  </a:rPr>
                  <a:t>Mississippi River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 rot="15416465">
                <a:off x="4111053" y="4510882"/>
                <a:ext cx="3032733" cy="599672"/>
              </a:xfrm>
              <a:prstGeom prst="ellipse">
                <a:avLst/>
              </a:prstGeom>
              <a:noFill/>
              <a:ln w="762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 useBgFill="1">
          <p:nvSpPr>
            <p:cNvPr id="16" name="TextBox 15"/>
            <p:cNvSpPr txBox="1"/>
            <p:nvPr/>
          </p:nvSpPr>
          <p:spPr>
            <a:xfrm>
              <a:off x="0" y="1219200"/>
              <a:ext cx="3810000" cy="230832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sz="3600" b="1" dirty="0" smtClean="0"/>
                <a:t> headwaters</a:t>
              </a:r>
            </a:p>
            <a:p>
              <a:pPr>
                <a:buFontTx/>
                <a:buChar char="-"/>
              </a:pPr>
              <a:r>
                <a:rPr lang="en-US" sz="3600" b="1" dirty="0" smtClean="0"/>
                <a:t> boreal forest?</a:t>
              </a:r>
            </a:p>
            <a:p>
              <a:pPr>
                <a:buFontTx/>
                <a:buChar char="-"/>
              </a:pPr>
              <a:r>
                <a:rPr lang="en-US" sz="3600" b="1" dirty="0" smtClean="0"/>
                <a:t> drift </a:t>
              </a:r>
              <a:r>
                <a:rPr lang="en-US" sz="3600" b="1" dirty="0" smtClean="0">
                  <a:sym typeface="Wingdings" pitchFamily="2" charset="2"/>
                </a:rPr>
                <a:t> farmland</a:t>
              </a:r>
              <a:endParaRPr lang="en-US" sz="3600" b="1" dirty="0" smtClean="0"/>
            </a:p>
            <a:p>
              <a:pPr>
                <a:buFontTx/>
                <a:buChar char="-"/>
              </a:pPr>
              <a:r>
                <a:rPr lang="en-US" sz="3600" b="1" dirty="0" smtClean="0"/>
                <a:t> river delta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1065 L 0.02882 -0.74444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367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 animBg="1"/>
      <p:bldP spid="18" grpId="1" build="allAtOnce" animBg="1"/>
      <p:bldP spid="19" grpId="0" animBg="1"/>
      <p:bldP spid="19" grpId="1" animBg="1"/>
      <p:bldP spid="20" grpId="0"/>
      <p:bldP spid="20" grpId="1"/>
      <p:bldP spid="20" grpId="2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Rectangle 2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Tempus Sans ITC" pitchFamily="82" charset="0"/>
              </a:rPr>
              <a:t>more about ‘Google Earth’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176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Web address is:  </a:t>
            </a:r>
            <a:r>
              <a:rPr lang="en-US" sz="3000" u="sng" dirty="0" smtClean="0">
                <a:hlinkClick r:id="rId2"/>
              </a:rPr>
              <a:t>http://www.google.com/intl/en/earth/</a:t>
            </a:r>
            <a:endParaRPr lang="en-US" sz="3000" u="sng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 l="78431" t="20000" r="980" b="71429"/>
          <a:stretch>
            <a:fillRect/>
          </a:stretch>
        </p:blipFill>
        <p:spPr bwMode="auto">
          <a:xfrm>
            <a:off x="6553200" y="2590800"/>
            <a:ext cx="1752600" cy="50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2804461" y="2895600"/>
            <a:ext cx="3675305" cy="1219528"/>
            <a:chOff x="3072811" y="2828954"/>
            <a:chExt cx="3675305" cy="1219528"/>
          </a:xfrm>
        </p:grpSpPr>
        <p:sp>
          <p:nvSpPr>
            <p:cNvPr id="9" name="Right Arrow 8"/>
            <p:cNvSpPr/>
            <p:nvPr/>
          </p:nvSpPr>
          <p:spPr>
            <a:xfrm rot="20314489">
              <a:off x="5769708" y="2828954"/>
              <a:ext cx="978408" cy="484632"/>
            </a:xfrm>
            <a:prstGeom prst="rightArrow">
              <a:avLst/>
            </a:prstGeom>
            <a:solidFill>
              <a:schemeClr val="tx1"/>
            </a:solidFill>
            <a:ln w="38100">
              <a:noFill/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20253619">
              <a:off x="3072811" y="3463707"/>
              <a:ext cx="2909066" cy="58477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Button to install</a:t>
              </a: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 l="19608" t="84286" r="64706" b="10000"/>
          <a:stretch>
            <a:fillRect/>
          </a:stretch>
        </p:blipFill>
        <p:spPr bwMode="auto">
          <a:xfrm>
            <a:off x="2209800" y="60198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3687296" y="4679231"/>
            <a:ext cx="4381490" cy="1463237"/>
            <a:chOff x="1465025" y="3709697"/>
            <a:chExt cx="4381490" cy="1463237"/>
          </a:xfrm>
        </p:grpSpPr>
        <p:sp>
          <p:nvSpPr>
            <p:cNvPr id="13" name="Right Arrow 12"/>
            <p:cNvSpPr/>
            <p:nvPr/>
          </p:nvSpPr>
          <p:spPr>
            <a:xfrm rot="9311004">
              <a:off x="1465025" y="4688302"/>
              <a:ext cx="978408" cy="484632"/>
            </a:xfrm>
            <a:prstGeom prst="rightArrow">
              <a:avLst/>
            </a:prstGeom>
            <a:solidFill>
              <a:schemeClr val="bg1"/>
            </a:solidFill>
            <a:ln w="38100">
              <a:noFill/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 rot="20253619">
              <a:off x="2169738" y="3709697"/>
              <a:ext cx="3676777" cy="58477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Button for more info</a:t>
              </a:r>
            </a:p>
          </p:txBody>
        </p:sp>
      </p:grpSp>
      <p:sp>
        <p:nvSpPr>
          <p:cNvPr id="16" name="TextBox 15">
            <a:hlinkClick r:id="rId2"/>
          </p:cNvPr>
          <p:cNvSpPr txBox="1"/>
          <p:nvPr/>
        </p:nvSpPr>
        <p:spPr>
          <a:xfrm>
            <a:off x="0" y="1524000"/>
            <a:ext cx="6566478" cy="10772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Click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</a:rPr>
              <a:t>HERE</a:t>
            </a:r>
            <a:r>
              <a:rPr lang="en-US" sz="3200" b="1" dirty="0" smtClean="0"/>
              <a:t> to go to this webpage now</a:t>
            </a:r>
          </a:p>
          <a:p>
            <a:pPr algn="ctr"/>
            <a:r>
              <a:rPr lang="en-US" sz="3200" b="1" dirty="0" smtClean="0"/>
              <a:t> (internet must be connected)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75000" y="1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75000" y="1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 useBgFill="1">
          <p:nvSpPr>
            <p:cNvPr id="3" name="Rectangle 2"/>
            <p:cNvSpPr/>
            <p:nvPr/>
          </p:nvSpPr>
          <p:spPr>
            <a:xfrm>
              <a:off x="0" y="0"/>
              <a:ext cx="91440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FF0000"/>
                  </a:solidFill>
                  <a:effectLst>
                    <a:outerShdw dist="50800" dir="7200000" algn="ctr" rotWithShape="0">
                      <a:schemeClr val="tx1"/>
                    </a:outerShdw>
                  </a:effectLst>
                  <a:latin typeface="Tempus Sans ITC" pitchFamily="82" charset="0"/>
                </a:rPr>
                <a:t>more about ‘Google Earth’ </a:t>
              </a:r>
              <a:endParaRPr lang="en-US" sz="4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0" y="817602"/>
              <a:ext cx="9144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/>
                <a:t>Web address is:  </a:t>
              </a:r>
              <a:r>
                <a:rPr lang="en-US" sz="3000" u="sng" dirty="0" smtClean="0">
                  <a:hlinkClick r:id="rId2"/>
                </a:rPr>
                <a:t>http://www.google.com/intl/en/earth/</a:t>
              </a:r>
              <a:endParaRPr lang="en-US" sz="3000" u="sng" dirty="0" smtClean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" y="1524000"/>
              <a:ext cx="7772400" cy="533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78431" t="20000" r="980" b="71429"/>
            <a:stretch>
              <a:fillRect/>
            </a:stretch>
          </p:blipFill>
          <p:spPr bwMode="auto">
            <a:xfrm>
              <a:off x="6553200" y="2590800"/>
              <a:ext cx="1752600" cy="500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" name="Group 9"/>
            <p:cNvGrpSpPr/>
            <p:nvPr/>
          </p:nvGrpSpPr>
          <p:grpSpPr>
            <a:xfrm>
              <a:off x="2804461" y="2895600"/>
              <a:ext cx="3675305" cy="1219528"/>
              <a:chOff x="3072811" y="2828954"/>
              <a:chExt cx="3675305" cy="1219528"/>
            </a:xfrm>
          </p:grpSpPr>
          <p:sp>
            <p:nvSpPr>
              <p:cNvPr id="9" name="Right Arrow 8"/>
              <p:cNvSpPr/>
              <p:nvPr/>
            </p:nvSpPr>
            <p:spPr>
              <a:xfrm rot="20314489">
                <a:off x="5769708" y="2828954"/>
                <a:ext cx="978408" cy="484632"/>
              </a:xfrm>
              <a:prstGeom prst="rightArrow">
                <a:avLst/>
              </a:prstGeom>
              <a:solidFill>
                <a:schemeClr val="tx1"/>
              </a:solidFill>
              <a:ln w="38100">
                <a:noFill/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20253619">
                <a:off x="3072811" y="3463707"/>
                <a:ext cx="2909066" cy="58477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/>
                  <a:t>Button to install</a:t>
                </a:r>
              </a:p>
            </p:txBody>
          </p:sp>
        </p:grp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9608" t="84286" r="64706" b="10000"/>
            <a:stretch>
              <a:fillRect/>
            </a:stretch>
          </p:blipFill>
          <p:spPr bwMode="auto">
            <a:xfrm>
              <a:off x="2209800" y="6019800"/>
              <a:ext cx="1219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11"/>
            <p:cNvGrpSpPr/>
            <p:nvPr/>
          </p:nvGrpSpPr>
          <p:grpSpPr>
            <a:xfrm>
              <a:off x="3687296" y="4679231"/>
              <a:ext cx="4381490" cy="1463237"/>
              <a:chOff x="1465025" y="3709697"/>
              <a:chExt cx="4381490" cy="1463237"/>
            </a:xfrm>
          </p:grpSpPr>
          <p:sp>
            <p:nvSpPr>
              <p:cNvPr id="13" name="Right Arrow 12"/>
              <p:cNvSpPr/>
              <p:nvPr/>
            </p:nvSpPr>
            <p:spPr>
              <a:xfrm rot="9311004">
                <a:off x="1465025" y="4688302"/>
                <a:ext cx="978408" cy="484632"/>
              </a:xfrm>
              <a:prstGeom prst="rightArrow">
                <a:avLst/>
              </a:prstGeom>
              <a:solidFill>
                <a:schemeClr val="bg1"/>
              </a:solidFill>
              <a:ln w="38100">
                <a:noFill/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20253619">
                <a:off x="2169738" y="3709697"/>
                <a:ext cx="3676777" cy="58477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/>
                  <a:t>Button for more info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0" y="1524000"/>
              <a:ext cx="6566478" cy="1077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Click </a:t>
              </a:r>
              <a:r>
                <a:rPr lang="en-US" sz="3200" b="1" dirty="0" smtClean="0">
                  <a:solidFill>
                    <a:srgbClr val="FF0000"/>
                  </a:solidFill>
                  <a:effectLst>
                    <a:outerShdw dist="50800" dir="7200000" algn="ctr" rotWithShape="0">
                      <a:schemeClr val="tx1"/>
                    </a:outerShdw>
                  </a:effectLst>
                </a:rPr>
                <a:t>HERE</a:t>
              </a:r>
              <a:r>
                <a:rPr lang="en-US" sz="3200" b="1" dirty="0" smtClean="0"/>
                <a:t> to go to this webpage now</a:t>
              </a:r>
            </a:p>
            <a:p>
              <a:pPr algn="ctr"/>
              <a:r>
                <a:rPr lang="en-US" sz="3200" b="1" dirty="0" smtClean="0"/>
                <a:t> (internet must be connected)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0" y="0"/>
            <a:ext cx="9144000" cy="6934200"/>
            <a:chOff x="0" y="0"/>
            <a:chExt cx="9144000" cy="6934200"/>
          </a:xfrm>
        </p:grpSpPr>
        <p:pic>
          <p:nvPicPr>
            <p:cNvPr id="18" name="Picture 2" descr="http://www.hiddentrails.com/Uploads/Continents/NorthAmerica/map_north_america_02.jpg"/>
            <p:cNvPicPr>
              <a:picLocks noChangeAspect="1" noChangeArrowheads="1"/>
            </p:cNvPicPr>
            <p:nvPr/>
          </p:nvPicPr>
          <p:blipFill>
            <a:blip r:embed="rId4" cstate="print"/>
            <a:srcRect t="11485"/>
            <a:stretch>
              <a:fillRect/>
            </a:stretch>
          </p:blipFill>
          <p:spPr bwMode="auto">
            <a:xfrm>
              <a:off x="0" y="685799"/>
              <a:ext cx="9144000" cy="6248401"/>
            </a:xfrm>
            <a:prstGeom prst="rect">
              <a:avLst/>
            </a:prstGeom>
            <a:noFill/>
          </p:spPr>
        </p:pic>
        <p:sp useBgFill="1"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646331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36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Calibri" pitchFamily="34" charset="0"/>
                </a:rPr>
                <a:t>North America</a:t>
              </a:r>
              <a:endParaRPr lang="en-US" sz="3600" b="1" dirty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endParaRPr>
            </a:p>
          </p:txBody>
        </p:sp>
      </p:grpSp>
      <p:sp useBgFill="1"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09600"/>
            <a:ext cx="9144000" cy="67710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Google Earth fly-through: Colorado River</a:t>
            </a:r>
          </a:p>
        </p:txBody>
      </p:sp>
      <p:sp>
        <p:nvSpPr>
          <p:cNvPr id="25" name="Freeform 24"/>
          <p:cNvSpPr/>
          <p:nvPr/>
        </p:nvSpPr>
        <p:spPr>
          <a:xfrm>
            <a:off x="3123362" y="4722725"/>
            <a:ext cx="1046705" cy="992275"/>
          </a:xfrm>
          <a:custGeom>
            <a:avLst/>
            <a:gdLst>
              <a:gd name="connsiteX0" fmla="*/ 1106994 w 1106994"/>
              <a:gd name="connsiteY0" fmla="*/ 0 h 944545"/>
              <a:gd name="connsiteX1" fmla="*/ 956269 w 1106994"/>
              <a:gd name="connsiteY1" fmla="*/ 40194 h 944545"/>
              <a:gd name="connsiteX2" fmla="*/ 916075 w 1106994"/>
              <a:gd name="connsiteY2" fmla="*/ 80387 h 944545"/>
              <a:gd name="connsiteX3" fmla="*/ 855785 w 1106994"/>
              <a:gd name="connsiteY3" fmla="*/ 130629 h 944545"/>
              <a:gd name="connsiteX4" fmla="*/ 815592 w 1106994"/>
              <a:gd name="connsiteY4" fmla="*/ 90435 h 944545"/>
              <a:gd name="connsiteX5" fmla="*/ 705060 w 1106994"/>
              <a:gd name="connsiteY5" fmla="*/ 170822 h 944545"/>
              <a:gd name="connsiteX6" fmla="*/ 624673 w 1106994"/>
              <a:gd name="connsiteY6" fmla="*/ 231112 h 944545"/>
              <a:gd name="connsiteX7" fmla="*/ 544286 w 1106994"/>
              <a:gd name="connsiteY7" fmla="*/ 301451 h 944545"/>
              <a:gd name="connsiteX8" fmla="*/ 504093 w 1106994"/>
              <a:gd name="connsiteY8" fmla="*/ 331596 h 944545"/>
              <a:gd name="connsiteX9" fmla="*/ 433754 w 1106994"/>
              <a:gd name="connsiteY9" fmla="*/ 381838 h 944545"/>
              <a:gd name="connsiteX10" fmla="*/ 433754 w 1106994"/>
              <a:gd name="connsiteY10" fmla="*/ 401934 h 944545"/>
              <a:gd name="connsiteX11" fmla="*/ 343319 w 1106994"/>
              <a:gd name="connsiteY11" fmla="*/ 371789 h 944545"/>
              <a:gd name="connsiteX12" fmla="*/ 283029 w 1106994"/>
              <a:gd name="connsiteY12" fmla="*/ 381838 h 944545"/>
              <a:gd name="connsiteX13" fmla="*/ 262932 w 1106994"/>
              <a:gd name="connsiteY13" fmla="*/ 422031 h 944545"/>
              <a:gd name="connsiteX14" fmla="*/ 222739 w 1106994"/>
              <a:gd name="connsiteY14" fmla="*/ 361741 h 944545"/>
              <a:gd name="connsiteX15" fmla="*/ 172497 w 1106994"/>
              <a:gd name="connsiteY15" fmla="*/ 351693 h 944545"/>
              <a:gd name="connsiteX16" fmla="*/ 152401 w 1106994"/>
              <a:gd name="connsiteY16" fmla="*/ 411983 h 944545"/>
              <a:gd name="connsiteX17" fmla="*/ 122255 w 1106994"/>
              <a:gd name="connsiteY17" fmla="*/ 492370 h 944545"/>
              <a:gd name="connsiteX18" fmla="*/ 142352 w 1106994"/>
              <a:gd name="connsiteY18" fmla="*/ 572756 h 944545"/>
              <a:gd name="connsiteX19" fmla="*/ 132304 w 1106994"/>
              <a:gd name="connsiteY19" fmla="*/ 612950 h 944545"/>
              <a:gd name="connsiteX20" fmla="*/ 82062 w 1106994"/>
              <a:gd name="connsiteY20" fmla="*/ 673240 h 944545"/>
              <a:gd name="connsiteX21" fmla="*/ 51917 w 1106994"/>
              <a:gd name="connsiteY21" fmla="*/ 723482 h 944545"/>
              <a:gd name="connsiteX22" fmla="*/ 51917 w 1106994"/>
              <a:gd name="connsiteY22" fmla="*/ 753627 h 944545"/>
              <a:gd name="connsiteX23" fmla="*/ 11724 w 1106994"/>
              <a:gd name="connsiteY23" fmla="*/ 803868 h 944545"/>
              <a:gd name="connsiteX24" fmla="*/ 1675 w 1106994"/>
              <a:gd name="connsiteY24" fmla="*/ 894304 h 944545"/>
              <a:gd name="connsiteX25" fmla="*/ 1675 w 1106994"/>
              <a:gd name="connsiteY25" fmla="*/ 944545 h 944545"/>
              <a:gd name="connsiteX0" fmla="*/ 1126253 w 1126253"/>
              <a:gd name="connsiteY0" fmla="*/ 0 h 992275"/>
              <a:gd name="connsiteX1" fmla="*/ 975528 w 1126253"/>
              <a:gd name="connsiteY1" fmla="*/ 40194 h 992275"/>
              <a:gd name="connsiteX2" fmla="*/ 935334 w 1126253"/>
              <a:gd name="connsiteY2" fmla="*/ 80387 h 992275"/>
              <a:gd name="connsiteX3" fmla="*/ 875044 w 1126253"/>
              <a:gd name="connsiteY3" fmla="*/ 130629 h 992275"/>
              <a:gd name="connsiteX4" fmla="*/ 834851 w 1126253"/>
              <a:gd name="connsiteY4" fmla="*/ 90435 h 992275"/>
              <a:gd name="connsiteX5" fmla="*/ 724319 w 1126253"/>
              <a:gd name="connsiteY5" fmla="*/ 170822 h 992275"/>
              <a:gd name="connsiteX6" fmla="*/ 643932 w 1126253"/>
              <a:gd name="connsiteY6" fmla="*/ 231112 h 992275"/>
              <a:gd name="connsiteX7" fmla="*/ 563545 w 1126253"/>
              <a:gd name="connsiteY7" fmla="*/ 301451 h 992275"/>
              <a:gd name="connsiteX8" fmla="*/ 523352 w 1126253"/>
              <a:gd name="connsiteY8" fmla="*/ 331596 h 992275"/>
              <a:gd name="connsiteX9" fmla="*/ 453013 w 1126253"/>
              <a:gd name="connsiteY9" fmla="*/ 381838 h 992275"/>
              <a:gd name="connsiteX10" fmla="*/ 453013 w 1126253"/>
              <a:gd name="connsiteY10" fmla="*/ 401934 h 992275"/>
              <a:gd name="connsiteX11" fmla="*/ 362578 w 1126253"/>
              <a:gd name="connsiteY11" fmla="*/ 371789 h 992275"/>
              <a:gd name="connsiteX12" fmla="*/ 302288 w 1126253"/>
              <a:gd name="connsiteY12" fmla="*/ 381838 h 992275"/>
              <a:gd name="connsiteX13" fmla="*/ 282191 w 1126253"/>
              <a:gd name="connsiteY13" fmla="*/ 422031 h 992275"/>
              <a:gd name="connsiteX14" fmla="*/ 241998 w 1126253"/>
              <a:gd name="connsiteY14" fmla="*/ 361741 h 992275"/>
              <a:gd name="connsiteX15" fmla="*/ 191756 w 1126253"/>
              <a:gd name="connsiteY15" fmla="*/ 351693 h 992275"/>
              <a:gd name="connsiteX16" fmla="*/ 171660 w 1126253"/>
              <a:gd name="connsiteY16" fmla="*/ 411983 h 992275"/>
              <a:gd name="connsiteX17" fmla="*/ 141514 w 1126253"/>
              <a:gd name="connsiteY17" fmla="*/ 492370 h 992275"/>
              <a:gd name="connsiteX18" fmla="*/ 161611 w 1126253"/>
              <a:gd name="connsiteY18" fmla="*/ 572756 h 992275"/>
              <a:gd name="connsiteX19" fmla="*/ 151563 w 1126253"/>
              <a:gd name="connsiteY19" fmla="*/ 612950 h 992275"/>
              <a:gd name="connsiteX20" fmla="*/ 101321 w 1126253"/>
              <a:gd name="connsiteY20" fmla="*/ 673240 h 992275"/>
              <a:gd name="connsiteX21" fmla="*/ 71176 w 1126253"/>
              <a:gd name="connsiteY21" fmla="*/ 723482 h 992275"/>
              <a:gd name="connsiteX22" fmla="*/ 71176 w 1126253"/>
              <a:gd name="connsiteY22" fmla="*/ 753627 h 992275"/>
              <a:gd name="connsiteX23" fmla="*/ 30983 w 1126253"/>
              <a:gd name="connsiteY23" fmla="*/ 803868 h 992275"/>
              <a:gd name="connsiteX24" fmla="*/ 20934 w 1126253"/>
              <a:gd name="connsiteY24" fmla="*/ 894304 h 992275"/>
              <a:gd name="connsiteX25" fmla="*/ 156587 w 1126253"/>
              <a:gd name="connsiteY25" fmla="*/ 992275 h 992275"/>
              <a:gd name="connsiteX0" fmla="*/ 1131277 w 1131277"/>
              <a:gd name="connsiteY0" fmla="*/ 0 h 992275"/>
              <a:gd name="connsiteX1" fmla="*/ 980552 w 1131277"/>
              <a:gd name="connsiteY1" fmla="*/ 40194 h 992275"/>
              <a:gd name="connsiteX2" fmla="*/ 940358 w 1131277"/>
              <a:gd name="connsiteY2" fmla="*/ 80387 h 992275"/>
              <a:gd name="connsiteX3" fmla="*/ 880068 w 1131277"/>
              <a:gd name="connsiteY3" fmla="*/ 130629 h 992275"/>
              <a:gd name="connsiteX4" fmla="*/ 839875 w 1131277"/>
              <a:gd name="connsiteY4" fmla="*/ 90435 h 992275"/>
              <a:gd name="connsiteX5" fmla="*/ 729343 w 1131277"/>
              <a:gd name="connsiteY5" fmla="*/ 170822 h 992275"/>
              <a:gd name="connsiteX6" fmla="*/ 648956 w 1131277"/>
              <a:gd name="connsiteY6" fmla="*/ 231112 h 992275"/>
              <a:gd name="connsiteX7" fmla="*/ 568569 w 1131277"/>
              <a:gd name="connsiteY7" fmla="*/ 301451 h 992275"/>
              <a:gd name="connsiteX8" fmla="*/ 528376 w 1131277"/>
              <a:gd name="connsiteY8" fmla="*/ 331596 h 992275"/>
              <a:gd name="connsiteX9" fmla="*/ 458037 w 1131277"/>
              <a:gd name="connsiteY9" fmla="*/ 381838 h 992275"/>
              <a:gd name="connsiteX10" fmla="*/ 458037 w 1131277"/>
              <a:gd name="connsiteY10" fmla="*/ 401934 h 992275"/>
              <a:gd name="connsiteX11" fmla="*/ 367602 w 1131277"/>
              <a:gd name="connsiteY11" fmla="*/ 371789 h 992275"/>
              <a:gd name="connsiteX12" fmla="*/ 307312 w 1131277"/>
              <a:gd name="connsiteY12" fmla="*/ 381838 h 992275"/>
              <a:gd name="connsiteX13" fmla="*/ 287215 w 1131277"/>
              <a:gd name="connsiteY13" fmla="*/ 422031 h 992275"/>
              <a:gd name="connsiteX14" fmla="*/ 247022 w 1131277"/>
              <a:gd name="connsiteY14" fmla="*/ 361741 h 992275"/>
              <a:gd name="connsiteX15" fmla="*/ 196780 w 1131277"/>
              <a:gd name="connsiteY15" fmla="*/ 351693 h 992275"/>
              <a:gd name="connsiteX16" fmla="*/ 176684 w 1131277"/>
              <a:gd name="connsiteY16" fmla="*/ 411983 h 992275"/>
              <a:gd name="connsiteX17" fmla="*/ 146538 w 1131277"/>
              <a:gd name="connsiteY17" fmla="*/ 492370 h 992275"/>
              <a:gd name="connsiteX18" fmla="*/ 166635 w 1131277"/>
              <a:gd name="connsiteY18" fmla="*/ 572756 h 992275"/>
              <a:gd name="connsiteX19" fmla="*/ 156587 w 1131277"/>
              <a:gd name="connsiteY19" fmla="*/ 612950 h 992275"/>
              <a:gd name="connsiteX20" fmla="*/ 106345 w 1131277"/>
              <a:gd name="connsiteY20" fmla="*/ 673240 h 992275"/>
              <a:gd name="connsiteX21" fmla="*/ 76200 w 1131277"/>
              <a:gd name="connsiteY21" fmla="*/ 723482 h 992275"/>
              <a:gd name="connsiteX22" fmla="*/ 76200 w 1131277"/>
              <a:gd name="connsiteY22" fmla="*/ 753627 h 992275"/>
              <a:gd name="connsiteX23" fmla="*/ 36007 w 1131277"/>
              <a:gd name="connsiteY23" fmla="*/ 803868 h 992275"/>
              <a:gd name="connsiteX24" fmla="*/ 5863 w 1131277"/>
              <a:gd name="connsiteY24" fmla="*/ 813917 h 992275"/>
              <a:gd name="connsiteX25" fmla="*/ 25958 w 1131277"/>
              <a:gd name="connsiteY25" fmla="*/ 894304 h 992275"/>
              <a:gd name="connsiteX26" fmla="*/ 161611 w 1131277"/>
              <a:gd name="connsiteY26" fmla="*/ 992275 h 992275"/>
              <a:gd name="connsiteX0" fmla="*/ 1146348 w 1146348"/>
              <a:gd name="connsiteY0" fmla="*/ 0 h 992275"/>
              <a:gd name="connsiteX1" fmla="*/ 995623 w 1146348"/>
              <a:gd name="connsiteY1" fmla="*/ 40194 h 992275"/>
              <a:gd name="connsiteX2" fmla="*/ 955429 w 1146348"/>
              <a:gd name="connsiteY2" fmla="*/ 80387 h 992275"/>
              <a:gd name="connsiteX3" fmla="*/ 895139 w 1146348"/>
              <a:gd name="connsiteY3" fmla="*/ 130629 h 992275"/>
              <a:gd name="connsiteX4" fmla="*/ 854946 w 1146348"/>
              <a:gd name="connsiteY4" fmla="*/ 90435 h 992275"/>
              <a:gd name="connsiteX5" fmla="*/ 744414 w 1146348"/>
              <a:gd name="connsiteY5" fmla="*/ 170822 h 992275"/>
              <a:gd name="connsiteX6" fmla="*/ 664027 w 1146348"/>
              <a:gd name="connsiteY6" fmla="*/ 231112 h 992275"/>
              <a:gd name="connsiteX7" fmla="*/ 583640 w 1146348"/>
              <a:gd name="connsiteY7" fmla="*/ 301451 h 992275"/>
              <a:gd name="connsiteX8" fmla="*/ 543447 w 1146348"/>
              <a:gd name="connsiteY8" fmla="*/ 331596 h 992275"/>
              <a:gd name="connsiteX9" fmla="*/ 473108 w 1146348"/>
              <a:gd name="connsiteY9" fmla="*/ 381838 h 992275"/>
              <a:gd name="connsiteX10" fmla="*/ 473108 w 1146348"/>
              <a:gd name="connsiteY10" fmla="*/ 401934 h 992275"/>
              <a:gd name="connsiteX11" fmla="*/ 382673 w 1146348"/>
              <a:gd name="connsiteY11" fmla="*/ 371789 h 992275"/>
              <a:gd name="connsiteX12" fmla="*/ 322383 w 1146348"/>
              <a:gd name="connsiteY12" fmla="*/ 381838 h 992275"/>
              <a:gd name="connsiteX13" fmla="*/ 302286 w 1146348"/>
              <a:gd name="connsiteY13" fmla="*/ 422031 h 992275"/>
              <a:gd name="connsiteX14" fmla="*/ 262093 w 1146348"/>
              <a:gd name="connsiteY14" fmla="*/ 361741 h 992275"/>
              <a:gd name="connsiteX15" fmla="*/ 211851 w 1146348"/>
              <a:gd name="connsiteY15" fmla="*/ 351693 h 992275"/>
              <a:gd name="connsiteX16" fmla="*/ 191755 w 1146348"/>
              <a:gd name="connsiteY16" fmla="*/ 411983 h 992275"/>
              <a:gd name="connsiteX17" fmla="*/ 161609 w 1146348"/>
              <a:gd name="connsiteY17" fmla="*/ 492370 h 992275"/>
              <a:gd name="connsiteX18" fmla="*/ 181706 w 1146348"/>
              <a:gd name="connsiteY18" fmla="*/ 572756 h 992275"/>
              <a:gd name="connsiteX19" fmla="*/ 171658 w 1146348"/>
              <a:gd name="connsiteY19" fmla="*/ 612950 h 992275"/>
              <a:gd name="connsiteX20" fmla="*/ 121416 w 1146348"/>
              <a:gd name="connsiteY20" fmla="*/ 673240 h 992275"/>
              <a:gd name="connsiteX21" fmla="*/ 91271 w 1146348"/>
              <a:gd name="connsiteY21" fmla="*/ 723482 h 992275"/>
              <a:gd name="connsiteX22" fmla="*/ 91271 w 1146348"/>
              <a:gd name="connsiteY22" fmla="*/ 753627 h 992275"/>
              <a:gd name="connsiteX23" fmla="*/ 51078 w 1146348"/>
              <a:gd name="connsiteY23" fmla="*/ 803868 h 992275"/>
              <a:gd name="connsiteX24" fmla="*/ 20934 w 1146348"/>
              <a:gd name="connsiteY24" fmla="*/ 813917 h 992275"/>
              <a:gd name="connsiteX25" fmla="*/ 176682 w 1146348"/>
              <a:gd name="connsiteY25" fmla="*/ 992275 h 992275"/>
              <a:gd name="connsiteX0" fmla="*/ 1109505 w 1109505"/>
              <a:gd name="connsiteY0" fmla="*/ 0 h 992275"/>
              <a:gd name="connsiteX1" fmla="*/ 958780 w 1109505"/>
              <a:gd name="connsiteY1" fmla="*/ 40194 h 992275"/>
              <a:gd name="connsiteX2" fmla="*/ 918586 w 1109505"/>
              <a:gd name="connsiteY2" fmla="*/ 80387 h 992275"/>
              <a:gd name="connsiteX3" fmla="*/ 858296 w 1109505"/>
              <a:gd name="connsiteY3" fmla="*/ 130629 h 992275"/>
              <a:gd name="connsiteX4" fmla="*/ 818103 w 1109505"/>
              <a:gd name="connsiteY4" fmla="*/ 90435 h 992275"/>
              <a:gd name="connsiteX5" fmla="*/ 707571 w 1109505"/>
              <a:gd name="connsiteY5" fmla="*/ 170822 h 992275"/>
              <a:gd name="connsiteX6" fmla="*/ 627184 w 1109505"/>
              <a:gd name="connsiteY6" fmla="*/ 231112 h 992275"/>
              <a:gd name="connsiteX7" fmla="*/ 546797 w 1109505"/>
              <a:gd name="connsiteY7" fmla="*/ 301451 h 992275"/>
              <a:gd name="connsiteX8" fmla="*/ 506604 w 1109505"/>
              <a:gd name="connsiteY8" fmla="*/ 331596 h 992275"/>
              <a:gd name="connsiteX9" fmla="*/ 436265 w 1109505"/>
              <a:gd name="connsiteY9" fmla="*/ 381838 h 992275"/>
              <a:gd name="connsiteX10" fmla="*/ 436265 w 1109505"/>
              <a:gd name="connsiteY10" fmla="*/ 401934 h 992275"/>
              <a:gd name="connsiteX11" fmla="*/ 345830 w 1109505"/>
              <a:gd name="connsiteY11" fmla="*/ 371789 h 992275"/>
              <a:gd name="connsiteX12" fmla="*/ 285540 w 1109505"/>
              <a:gd name="connsiteY12" fmla="*/ 381838 h 992275"/>
              <a:gd name="connsiteX13" fmla="*/ 265443 w 1109505"/>
              <a:gd name="connsiteY13" fmla="*/ 422031 h 992275"/>
              <a:gd name="connsiteX14" fmla="*/ 225250 w 1109505"/>
              <a:gd name="connsiteY14" fmla="*/ 361741 h 992275"/>
              <a:gd name="connsiteX15" fmla="*/ 175008 w 1109505"/>
              <a:gd name="connsiteY15" fmla="*/ 351693 h 992275"/>
              <a:gd name="connsiteX16" fmla="*/ 154912 w 1109505"/>
              <a:gd name="connsiteY16" fmla="*/ 411983 h 992275"/>
              <a:gd name="connsiteX17" fmla="*/ 124766 w 1109505"/>
              <a:gd name="connsiteY17" fmla="*/ 492370 h 992275"/>
              <a:gd name="connsiteX18" fmla="*/ 144863 w 1109505"/>
              <a:gd name="connsiteY18" fmla="*/ 572756 h 992275"/>
              <a:gd name="connsiteX19" fmla="*/ 134815 w 1109505"/>
              <a:gd name="connsiteY19" fmla="*/ 612950 h 992275"/>
              <a:gd name="connsiteX20" fmla="*/ 84573 w 1109505"/>
              <a:gd name="connsiteY20" fmla="*/ 673240 h 992275"/>
              <a:gd name="connsiteX21" fmla="*/ 54428 w 1109505"/>
              <a:gd name="connsiteY21" fmla="*/ 723482 h 992275"/>
              <a:gd name="connsiteX22" fmla="*/ 54428 w 1109505"/>
              <a:gd name="connsiteY22" fmla="*/ 753627 h 992275"/>
              <a:gd name="connsiteX23" fmla="*/ 14235 w 1109505"/>
              <a:gd name="connsiteY23" fmla="*/ 803868 h 992275"/>
              <a:gd name="connsiteX24" fmla="*/ 139839 w 1109505"/>
              <a:gd name="connsiteY24" fmla="*/ 992275 h 992275"/>
              <a:gd name="connsiteX0" fmla="*/ 1069312 w 1069312"/>
              <a:gd name="connsiteY0" fmla="*/ 0 h 992275"/>
              <a:gd name="connsiteX1" fmla="*/ 918587 w 1069312"/>
              <a:gd name="connsiteY1" fmla="*/ 40194 h 992275"/>
              <a:gd name="connsiteX2" fmla="*/ 878393 w 1069312"/>
              <a:gd name="connsiteY2" fmla="*/ 80387 h 992275"/>
              <a:gd name="connsiteX3" fmla="*/ 818103 w 1069312"/>
              <a:gd name="connsiteY3" fmla="*/ 130629 h 992275"/>
              <a:gd name="connsiteX4" fmla="*/ 777910 w 1069312"/>
              <a:gd name="connsiteY4" fmla="*/ 90435 h 992275"/>
              <a:gd name="connsiteX5" fmla="*/ 667378 w 1069312"/>
              <a:gd name="connsiteY5" fmla="*/ 170822 h 992275"/>
              <a:gd name="connsiteX6" fmla="*/ 586991 w 1069312"/>
              <a:gd name="connsiteY6" fmla="*/ 231112 h 992275"/>
              <a:gd name="connsiteX7" fmla="*/ 506604 w 1069312"/>
              <a:gd name="connsiteY7" fmla="*/ 301451 h 992275"/>
              <a:gd name="connsiteX8" fmla="*/ 466411 w 1069312"/>
              <a:gd name="connsiteY8" fmla="*/ 331596 h 992275"/>
              <a:gd name="connsiteX9" fmla="*/ 396072 w 1069312"/>
              <a:gd name="connsiteY9" fmla="*/ 381838 h 992275"/>
              <a:gd name="connsiteX10" fmla="*/ 396072 w 1069312"/>
              <a:gd name="connsiteY10" fmla="*/ 401934 h 992275"/>
              <a:gd name="connsiteX11" fmla="*/ 305637 w 1069312"/>
              <a:gd name="connsiteY11" fmla="*/ 371789 h 992275"/>
              <a:gd name="connsiteX12" fmla="*/ 245347 w 1069312"/>
              <a:gd name="connsiteY12" fmla="*/ 381838 h 992275"/>
              <a:gd name="connsiteX13" fmla="*/ 225250 w 1069312"/>
              <a:gd name="connsiteY13" fmla="*/ 422031 h 992275"/>
              <a:gd name="connsiteX14" fmla="*/ 185057 w 1069312"/>
              <a:gd name="connsiteY14" fmla="*/ 361741 h 992275"/>
              <a:gd name="connsiteX15" fmla="*/ 134815 w 1069312"/>
              <a:gd name="connsiteY15" fmla="*/ 351693 h 992275"/>
              <a:gd name="connsiteX16" fmla="*/ 114719 w 1069312"/>
              <a:gd name="connsiteY16" fmla="*/ 411983 h 992275"/>
              <a:gd name="connsiteX17" fmla="*/ 84573 w 1069312"/>
              <a:gd name="connsiteY17" fmla="*/ 492370 h 992275"/>
              <a:gd name="connsiteX18" fmla="*/ 104670 w 1069312"/>
              <a:gd name="connsiteY18" fmla="*/ 572756 h 992275"/>
              <a:gd name="connsiteX19" fmla="*/ 94622 w 1069312"/>
              <a:gd name="connsiteY19" fmla="*/ 612950 h 992275"/>
              <a:gd name="connsiteX20" fmla="*/ 44380 w 1069312"/>
              <a:gd name="connsiteY20" fmla="*/ 673240 h 992275"/>
              <a:gd name="connsiteX21" fmla="*/ 14235 w 1069312"/>
              <a:gd name="connsiteY21" fmla="*/ 723482 h 992275"/>
              <a:gd name="connsiteX22" fmla="*/ 14235 w 1069312"/>
              <a:gd name="connsiteY22" fmla="*/ 753627 h 992275"/>
              <a:gd name="connsiteX23" fmla="*/ 99646 w 1069312"/>
              <a:gd name="connsiteY23" fmla="*/ 992275 h 992275"/>
              <a:gd name="connsiteX0" fmla="*/ 1060101 w 1060101"/>
              <a:gd name="connsiteY0" fmla="*/ 0 h 992275"/>
              <a:gd name="connsiteX1" fmla="*/ 909376 w 1060101"/>
              <a:gd name="connsiteY1" fmla="*/ 40194 h 992275"/>
              <a:gd name="connsiteX2" fmla="*/ 869182 w 1060101"/>
              <a:gd name="connsiteY2" fmla="*/ 80387 h 992275"/>
              <a:gd name="connsiteX3" fmla="*/ 808892 w 1060101"/>
              <a:gd name="connsiteY3" fmla="*/ 130629 h 992275"/>
              <a:gd name="connsiteX4" fmla="*/ 768699 w 1060101"/>
              <a:gd name="connsiteY4" fmla="*/ 90435 h 992275"/>
              <a:gd name="connsiteX5" fmla="*/ 658167 w 1060101"/>
              <a:gd name="connsiteY5" fmla="*/ 170822 h 992275"/>
              <a:gd name="connsiteX6" fmla="*/ 577780 w 1060101"/>
              <a:gd name="connsiteY6" fmla="*/ 231112 h 992275"/>
              <a:gd name="connsiteX7" fmla="*/ 497393 w 1060101"/>
              <a:gd name="connsiteY7" fmla="*/ 301451 h 992275"/>
              <a:gd name="connsiteX8" fmla="*/ 457200 w 1060101"/>
              <a:gd name="connsiteY8" fmla="*/ 331596 h 992275"/>
              <a:gd name="connsiteX9" fmla="*/ 386861 w 1060101"/>
              <a:gd name="connsiteY9" fmla="*/ 381838 h 992275"/>
              <a:gd name="connsiteX10" fmla="*/ 386861 w 1060101"/>
              <a:gd name="connsiteY10" fmla="*/ 401934 h 992275"/>
              <a:gd name="connsiteX11" fmla="*/ 296426 w 1060101"/>
              <a:gd name="connsiteY11" fmla="*/ 371789 h 992275"/>
              <a:gd name="connsiteX12" fmla="*/ 236136 w 1060101"/>
              <a:gd name="connsiteY12" fmla="*/ 381838 h 992275"/>
              <a:gd name="connsiteX13" fmla="*/ 216039 w 1060101"/>
              <a:gd name="connsiteY13" fmla="*/ 422031 h 992275"/>
              <a:gd name="connsiteX14" fmla="*/ 175846 w 1060101"/>
              <a:gd name="connsiteY14" fmla="*/ 361741 h 992275"/>
              <a:gd name="connsiteX15" fmla="*/ 125604 w 1060101"/>
              <a:gd name="connsiteY15" fmla="*/ 351693 h 992275"/>
              <a:gd name="connsiteX16" fmla="*/ 105508 w 1060101"/>
              <a:gd name="connsiteY16" fmla="*/ 411983 h 992275"/>
              <a:gd name="connsiteX17" fmla="*/ 75362 w 1060101"/>
              <a:gd name="connsiteY17" fmla="*/ 492370 h 992275"/>
              <a:gd name="connsiteX18" fmla="*/ 95459 w 1060101"/>
              <a:gd name="connsiteY18" fmla="*/ 572756 h 992275"/>
              <a:gd name="connsiteX19" fmla="*/ 85411 w 1060101"/>
              <a:gd name="connsiteY19" fmla="*/ 612950 h 992275"/>
              <a:gd name="connsiteX20" fmla="*/ 35169 w 1060101"/>
              <a:gd name="connsiteY20" fmla="*/ 673240 h 992275"/>
              <a:gd name="connsiteX21" fmla="*/ 5024 w 1060101"/>
              <a:gd name="connsiteY21" fmla="*/ 723482 h 992275"/>
              <a:gd name="connsiteX22" fmla="*/ 14235 w 1060101"/>
              <a:gd name="connsiteY22" fmla="*/ 839875 h 992275"/>
              <a:gd name="connsiteX23" fmla="*/ 90435 w 1060101"/>
              <a:gd name="connsiteY23" fmla="*/ 992275 h 992275"/>
              <a:gd name="connsiteX0" fmla="*/ 1045866 w 1045866"/>
              <a:gd name="connsiteY0" fmla="*/ 0 h 992275"/>
              <a:gd name="connsiteX1" fmla="*/ 895141 w 1045866"/>
              <a:gd name="connsiteY1" fmla="*/ 40194 h 992275"/>
              <a:gd name="connsiteX2" fmla="*/ 854947 w 1045866"/>
              <a:gd name="connsiteY2" fmla="*/ 80387 h 992275"/>
              <a:gd name="connsiteX3" fmla="*/ 794657 w 1045866"/>
              <a:gd name="connsiteY3" fmla="*/ 130629 h 992275"/>
              <a:gd name="connsiteX4" fmla="*/ 754464 w 1045866"/>
              <a:gd name="connsiteY4" fmla="*/ 90435 h 992275"/>
              <a:gd name="connsiteX5" fmla="*/ 643932 w 1045866"/>
              <a:gd name="connsiteY5" fmla="*/ 170822 h 992275"/>
              <a:gd name="connsiteX6" fmla="*/ 563545 w 1045866"/>
              <a:gd name="connsiteY6" fmla="*/ 231112 h 992275"/>
              <a:gd name="connsiteX7" fmla="*/ 483158 w 1045866"/>
              <a:gd name="connsiteY7" fmla="*/ 301451 h 992275"/>
              <a:gd name="connsiteX8" fmla="*/ 442965 w 1045866"/>
              <a:gd name="connsiteY8" fmla="*/ 331596 h 992275"/>
              <a:gd name="connsiteX9" fmla="*/ 372626 w 1045866"/>
              <a:gd name="connsiteY9" fmla="*/ 381838 h 992275"/>
              <a:gd name="connsiteX10" fmla="*/ 372626 w 1045866"/>
              <a:gd name="connsiteY10" fmla="*/ 401934 h 992275"/>
              <a:gd name="connsiteX11" fmla="*/ 282191 w 1045866"/>
              <a:gd name="connsiteY11" fmla="*/ 371789 h 992275"/>
              <a:gd name="connsiteX12" fmla="*/ 221901 w 1045866"/>
              <a:gd name="connsiteY12" fmla="*/ 381838 h 992275"/>
              <a:gd name="connsiteX13" fmla="*/ 201804 w 1045866"/>
              <a:gd name="connsiteY13" fmla="*/ 422031 h 992275"/>
              <a:gd name="connsiteX14" fmla="*/ 161611 w 1045866"/>
              <a:gd name="connsiteY14" fmla="*/ 361741 h 992275"/>
              <a:gd name="connsiteX15" fmla="*/ 111369 w 1045866"/>
              <a:gd name="connsiteY15" fmla="*/ 351693 h 992275"/>
              <a:gd name="connsiteX16" fmla="*/ 91273 w 1045866"/>
              <a:gd name="connsiteY16" fmla="*/ 411983 h 992275"/>
              <a:gd name="connsiteX17" fmla="*/ 61127 w 1045866"/>
              <a:gd name="connsiteY17" fmla="*/ 492370 h 992275"/>
              <a:gd name="connsiteX18" fmla="*/ 81224 w 1045866"/>
              <a:gd name="connsiteY18" fmla="*/ 572756 h 992275"/>
              <a:gd name="connsiteX19" fmla="*/ 71176 w 1045866"/>
              <a:gd name="connsiteY19" fmla="*/ 612950 h 992275"/>
              <a:gd name="connsiteX20" fmla="*/ 20934 w 1045866"/>
              <a:gd name="connsiteY20" fmla="*/ 673240 h 992275"/>
              <a:gd name="connsiteX21" fmla="*/ 76200 w 1045866"/>
              <a:gd name="connsiteY21" fmla="*/ 763675 h 992275"/>
              <a:gd name="connsiteX22" fmla="*/ 0 w 1045866"/>
              <a:gd name="connsiteY22" fmla="*/ 839875 h 992275"/>
              <a:gd name="connsiteX23" fmla="*/ 76200 w 1045866"/>
              <a:gd name="connsiteY23" fmla="*/ 992275 h 992275"/>
              <a:gd name="connsiteX0" fmla="*/ 1025769 w 1025769"/>
              <a:gd name="connsiteY0" fmla="*/ 0 h 992275"/>
              <a:gd name="connsiteX1" fmla="*/ 875044 w 1025769"/>
              <a:gd name="connsiteY1" fmla="*/ 40194 h 992275"/>
              <a:gd name="connsiteX2" fmla="*/ 834850 w 1025769"/>
              <a:gd name="connsiteY2" fmla="*/ 80387 h 992275"/>
              <a:gd name="connsiteX3" fmla="*/ 774560 w 1025769"/>
              <a:gd name="connsiteY3" fmla="*/ 130629 h 992275"/>
              <a:gd name="connsiteX4" fmla="*/ 734367 w 1025769"/>
              <a:gd name="connsiteY4" fmla="*/ 90435 h 992275"/>
              <a:gd name="connsiteX5" fmla="*/ 623835 w 1025769"/>
              <a:gd name="connsiteY5" fmla="*/ 170822 h 992275"/>
              <a:gd name="connsiteX6" fmla="*/ 543448 w 1025769"/>
              <a:gd name="connsiteY6" fmla="*/ 231112 h 992275"/>
              <a:gd name="connsiteX7" fmla="*/ 463061 w 1025769"/>
              <a:gd name="connsiteY7" fmla="*/ 301451 h 992275"/>
              <a:gd name="connsiteX8" fmla="*/ 422868 w 1025769"/>
              <a:gd name="connsiteY8" fmla="*/ 331596 h 992275"/>
              <a:gd name="connsiteX9" fmla="*/ 352529 w 1025769"/>
              <a:gd name="connsiteY9" fmla="*/ 381838 h 992275"/>
              <a:gd name="connsiteX10" fmla="*/ 352529 w 1025769"/>
              <a:gd name="connsiteY10" fmla="*/ 401934 h 992275"/>
              <a:gd name="connsiteX11" fmla="*/ 262094 w 1025769"/>
              <a:gd name="connsiteY11" fmla="*/ 371789 h 992275"/>
              <a:gd name="connsiteX12" fmla="*/ 201804 w 1025769"/>
              <a:gd name="connsiteY12" fmla="*/ 381838 h 992275"/>
              <a:gd name="connsiteX13" fmla="*/ 181707 w 1025769"/>
              <a:gd name="connsiteY13" fmla="*/ 422031 h 992275"/>
              <a:gd name="connsiteX14" fmla="*/ 141514 w 1025769"/>
              <a:gd name="connsiteY14" fmla="*/ 361741 h 992275"/>
              <a:gd name="connsiteX15" fmla="*/ 91272 w 1025769"/>
              <a:gd name="connsiteY15" fmla="*/ 351693 h 992275"/>
              <a:gd name="connsiteX16" fmla="*/ 71176 w 1025769"/>
              <a:gd name="connsiteY16" fmla="*/ 411983 h 992275"/>
              <a:gd name="connsiteX17" fmla="*/ 41030 w 1025769"/>
              <a:gd name="connsiteY17" fmla="*/ 492370 h 992275"/>
              <a:gd name="connsiteX18" fmla="*/ 61127 w 1025769"/>
              <a:gd name="connsiteY18" fmla="*/ 572756 h 992275"/>
              <a:gd name="connsiteX19" fmla="*/ 51079 w 1025769"/>
              <a:gd name="connsiteY19" fmla="*/ 612950 h 992275"/>
              <a:gd name="connsiteX20" fmla="*/ 837 w 1025769"/>
              <a:gd name="connsiteY20" fmla="*/ 673240 h 992275"/>
              <a:gd name="connsiteX21" fmla="*/ 56103 w 1025769"/>
              <a:gd name="connsiteY21" fmla="*/ 763675 h 992275"/>
              <a:gd name="connsiteX22" fmla="*/ 56102 w 1025769"/>
              <a:gd name="connsiteY22" fmla="*/ 916075 h 992275"/>
              <a:gd name="connsiteX23" fmla="*/ 56103 w 1025769"/>
              <a:gd name="connsiteY23" fmla="*/ 992275 h 992275"/>
              <a:gd name="connsiteX0" fmla="*/ 987460 w 987460"/>
              <a:gd name="connsiteY0" fmla="*/ 0 h 992275"/>
              <a:gd name="connsiteX1" fmla="*/ 836735 w 987460"/>
              <a:gd name="connsiteY1" fmla="*/ 40194 h 992275"/>
              <a:gd name="connsiteX2" fmla="*/ 796541 w 987460"/>
              <a:gd name="connsiteY2" fmla="*/ 80387 h 992275"/>
              <a:gd name="connsiteX3" fmla="*/ 736251 w 987460"/>
              <a:gd name="connsiteY3" fmla="*/ 130629 h 992275"/>
              <a:gd name="connsiteX4" fmla="*/ 696058 w 987460"/>
              <a:gd name="connsiteY4" fmla="*/ 90435 h 992275"/>
              <a:gd name="connsiteX5" fmla="*/ 585526 w 987460"/>
              <a:gd name="connsiteY5" fmla="*/ 170822 h 992275"/>
              <a:gd name="connsiteX6" fmla="*/ 505139 w 987460"/>
              <a:gd name="connsiteY6" fmla="*/ 231112 h 992275"/>
              <a:gd name="connsiteX7" fmla="*/ 424752 w 987460"/>
              <a:gd name="connsiteY7" fmla="*/ 301451 h 992275"/>
              <a:gd name="connsiteX8" fmla="*/ 384559 w 987460"/>
              <a:gd name="connsiteY8" fmla="*/ 331596 h 992275"/>
              <a:gd name="connsiteX9" fmla="*/ 314220 w 987460"/>
              <a:gd name="connsiteY9" fmla="*/ 381838 h 992275"/>
              <a:gd name="connsiteX10" fmla="*/ 314220 w 987460"/>
              <a:gd name="connsiteY10" fmla="*/ 401934 h 992275"/>
              <a:gd name="connsiteX11" fmla="*/ 223785 w 987460"/>
              <a:gd name="connsiteY11" fmla="*/ 371789 h 992275"/>
              <a:gd name="connsiteX12" fmla="*/ 163495 w 987460"/>
              <a:gd name="connsiteY12" fmla="*/ 381838 h 992275"/>
              <a:gd name="connsiteX13" fmla="*/ 143398 w 987460"/>
              <a:gd name="connsiteY13" fmla="*/ 422031 h 992275"/>
              <a:gd name="connsiteX14" fmla="*/ 103205 w 987460"/>
              <a:gd name="connsiteY14" fmla="*/ 361741 h 992275"/>
              <a:gd name="connsiteX15" fmla="*/ 52963 w 987460"/>
              <a:gd name="connsiteY15" fmla="*/ 351693 h 992275"/>
              <a:gd name="connsiteX16" fmla="*/ 32867 w 987460"/>
              <a:gd name="connsiteY16" fmla="*/ 411983 h 992275"/>
              <a:gd name="connsiteX17" fmla="*/ 2721 w 987460"/>
              <a:gd name="connsiteY17" fmla="*/ 492370 h 992275"/>
              <a:gd name="connsiteX18" fmla="*/ 22818 w 987460"/>
              <a:gd name="connsiteY18" fmla="*/ 572756 h 992275"/>
              <a:gd name="connsiteX19" fmla="*/ 12770 w 987460"/>
              <a:gd name="connsiteY19" fmla="*/ 612950 h 992275"/>
              <a:gd name="connsiteX20" fmla="*/ 17793 w 987460"/>
              <a:gd name="connsiteY20" fmla="*/ 687475 h 992275"/>
              <a:gd name="connsiteX21" fmla="*/ 17794 w 987460"/>
              <a:gd name="connsiteY21" fmla="*/ 763675 h 992275"/>
              <a:gd name="connsiteX22" fmla="*/ 17793 w 987460"/>
              <a:gd name="connsiteY22" fmla="*/ 916075 h 992275"/>
              <a:gd name="connsiteX23" fmla="*/ 17794 w 987460"/>
              <a:gd name="connsiteY23" fmla="*/ 992275 h 992275"/>
              <a:gd name="connsiteX0" fmla="*/ 1046705 w 1046705"/>
              <a:gd name="connsiteY0" fmla="*/ 0 h 992275"/>
              <a:gd name="connsiteX1" fmla="*/ 895980 w 1046705"/>
              <a:gd name="connsiteY1" fmla="*/ 40194 h 992275"/>
              <a:gd name="connsiteX2" fmla="*/ 855786 w 1046705"/>
              <a:gd name="connsiteY2" fmla="*/ 80387 h 992275"/>
              <a:gd name="connsiteX3" fmla="*/ 795496 w 1046705"/>
              <a:gd name="connsiteY3" fmla="*/ 130629 h 992275"/>
              <a:gd name="connsiteX4" fmla="*/ 755303 w 1046705"/>
              <a:gd name="connsiteY4" fmla="*/ 90435 h 992275"/>
              <a:gd name="connsiteX5" fmla="*/ 644771 w 1046705"/>
              <a:gd name="connsiteY5" fmla="*/ 170822 h 992275"/>
              <a:gd name="connsiteX6" fmla="*/ 564384 w 1046705"/>
              <a:gd name="connsiteY6" fmla="*/ 231112 h 992275"/>
              <a:gd name="connsiteX7" fmla="*/ 483997 w 1046705"/>
              <a:gd name="connsiteY7" fmla="*/ 301451 h 992275"/>
              <a:gd name="connsiteX8" fmla="*/ 443804 w 1046705"/>
              <a:gd name="connsiteY8" fmla="*/ 331596 h 992275"/>
              <a:gd name="connsiteX9" fmla="*/ 373465 w 1046705"/>
              <a:gd name="connsiteY9" fmla="*/ 381838 h 992275"/>
              <a:gd name="connsiteX10" fmla="*/ 373465 w 1046705"/>
              <a:gd name="connsiteY10" fmla="*/ 401934 h 992275"/>
              <a:gd name="connsiteX11" fmla="*/ 283030 w 1046705"/>
              <a:gd name="connsiteY11" fmla="*/ 371789 h 992275"/>
              <a:gd name="connsiteX12" fmla="*/ 222740 w 1046705"/>
              <a:gd name="connsiteY12" fmla="*/ 381838 h 992275"/>
              <a:gd name="connsiteX13" fmla="*/ 202643 w 1046705"/>
              <a:gd name="connsiteY13" fmla="*/ 422031 h 992275"/>
              <a:gd name="connsiteX14" fmla="*/ 162450 w 1046705"/>
              <a:gd name="connsiteY14" fmla="*/ 361741 h 992275"/>
              <a:gd name="connsiteX15" fmla="*/ 112208 w 1046705"/>
              <a:gd name="connsiteY15" fmla="*/ 351693 h 992275"/>
              <a:gd name="connsiteX16" fmla="*/ 92112 w 1046705"/>
              <a:gd name="connsiteY16" fmla="*/ 411983 h 992275"/>
              <a:gd name="connsiteX17" fmla="*/ 61966 w 1046705"/>
              <a:gd name="connsiteY17" fmla="*/ 492370 h 992275"/>
              <a:gd name="connsiteX18" fmla="*/ 82063 w 1046705"/>
              <a:gd name="connsiteY18" fmla="*/ 572756 h 992275"/>
              <a:gd name="connsiteX19" fmla="*/ 72015 w 1046705"/>
              <a:gd name="connsiteY19" fmla="*/ 612950 h 992275"/>
              <a:gd name="connsiteX20" fmla="*/ 837 w 1046705"/>
              <a:gd name="connsiteY20" fmla="*/ 687475 h 992275"/>
              <a:gd name="connsiteX21" fmla="*/ 77039 w 1046705"/>
              <a:gd name="connsiteY21" fmla="*/ 763675 h 992275"/>
              <a:gd name="connsiteX22" fmla="*/ 77038 w 1046705"/>
              <a:gd name="connsiteY22" fmla="*/ 916075 h 992275"/>
              <a:gd name="connsiteX23" fmla="*/ 77039 w 1046705"/>
              <a:gd name="connsiteY23" fmla="*/ 992275 h 992275"/>
              <a:gd name="connsiteX0" fmla="*/ 1046705 w 1046705"/>
              <a:gd name="connsiteY0" fmla="*/ 0 h 992275"/>
              <a:gd name="connsiteX1" fmla="*/ 895980 w 1046705"/>
              <a:gd name="connsiteY1" fmla="*/ 40194 h 992275"/>
              <a:gd name="connsiteX2" fmla="*/ 855786 w 1046705"/>
              <a:gd name="connsiteY2" fmla="*/ 80387 h 992275"/>
              <a:gd name="connsiteX3" fmla="*/ 795496 w 1046705"/>
              <a:gd name="connsiteY3" fmla="*/ 130629 h 992275"/>
              <a:gd name="connsiteX4" fmla="*/ 755303 w 1046705"/>
              <a:gd name="connsiteY4" fmla="*/ 90435 h 992275"/>
              <a:gd name="connsiteX5" fmla="*/ 644771 w 1046705"/>
              <a:gd name="connsiteY5" fmla="*/ 170822 h 992275"/>
              <a:gd name="connsiteX6" fmla="*/ 564384 w 1046705"/>
              <a:gd name="connsiteY6" fmla="*/ 231112 h 992275"/>
              <a:gd name="connsiteX7" fmla="*/ 483997 w 1046705"/>
              <a:gd name="connsiteY7" fmla="*/ 301451 h 992275"/>
              <a:gd name="connsiteX8" fmla="*/ 443804 w 1046705"/>
              <a:gd name="connsiteY8" fmla="*/ 331596 h 992275"/>
              <a:gd name="connsiteX9" fmla="*/ 373465 w 1046705"/>
              <a:gd name="connsiteY9" fmla="*/ 381838 h 992275"/>
              <a:gd name="connsiteX10" fmla="*/ 373465 w 1046705"/>
              <a:gd name="connsiteY10" fmla="*/ 401934 h 992275"/>
              <a:gd name="connsiteX11" fmla="*/ 283030 w 1046705"/>
              <a:gd name="connsiteY11" fmla="*/ 371789 h 992275"/>
              <a:gd name="connsiteX12" fmla="*/ 222740 w 1046705"/>
              <a:gd name="connsiteY12" fmla="*/ 381838 h 992275"/>
              <a:gd name="connsiteX13" fmla="*/ 202643 w 1046705"/>
              <a:gd name="connsiteY13" fmla="*/ 422031 h 992275"/>
              <a:gd name="connsiteX14" fmla="*/ 162450 w 1046705"/>
              <a:gd name="connsiteY14" fmla="*/ 361741 h 992275"/>
              <a:gd name="connsiteX15" fmla="*/ 112208 w 1046705"/>
              <a:gd name="connsiteY15" fmla="*/ 351693 h 992275"/>
              <a:gd name="connsiteX16" fmla="*/ 92112 w 1046705"/>
              <a:gd name="connsiteY16" fmla="*/ 411983 h 992275"/>
              <a:gd name="connsiteX17" fmla="*/ 61966 w 1046705"/>
              <a:gd name="connsiteY17" fmla="*/ 492370 h 992275"/>
              <a:gd name="connsiteX18" fmla="*/ 82063 w 1046705"/>
              <a:gd name="connsiteY18" fmla="*/ 572756 h 992275"/>
              <a:gd name="connsiteX19" fmla="*/ 72015 w 1046705"/>
              <a:gd name="connsiteY19" fmla="*/ 612950 h 992275"/>
              <a:gd name="connsiteX20" fmla="*/ 837 w 1046705"/>
              <a:gd name="connsiteY20" fmla="*/ 687475 h 992275"/>
              <a:gd name="connsiteX21" fmla="*/ 77039 w 1046705"/>
              <a:gd name="connsiteY21" fmla="*/ 763675 h 992275"/>
              <a:gd name="connsiteX22" fmla="*/ 77038 w 1046705"/>
              <a:gd name="connsiteY22" fmla="*/ 839875 h 992275"/>
              <a:gd name="connsiteX23" fmla="*/ 77039 w 1046705"/>
              <a:gd name="connsiteY23" fmla="*/ 992275 h 992275"/>
              <a:gd name="connsiteX0" fmla="*/ 1046705 w 1046705"/>
              <a:gd name="connsiteY0" fmla="*/ 0 h 992275"/>
              <a:gd name="connsiteX1" fmla="*/ 895980 w 1046705"/>
              <a:gd name="connsiteY1" fmla="*/ 40194 h 992275"/>
              <a:gd name="connsiteX2" fmla="*/ 855786 w 1046705"/>
              <a:gd name="connsiteY2" fmla="*/ 80387 h 992275"/>
              <a:gd name="connsiteX3" fmla="*/ 795496 w 1046705"/>
              <a:gd name="connsiteY3" fmla="*/ 130629 h 992275"/>
              <a:gd name="connsiteX4" fmla="*/ 755303 w 1046705"/>
              <a:gd name="connsiteY4" fmla="*/ 90435 h 992275"/>
              <a:gd name="connsiteX5" fmla="*/ 644771 w 1046705"/>
              <a:gd name="connsiteY5" fmla="*/ 170822 h 992275"/>
              <a:gd name="connsiteX6" fmla="*/ 564384 w 1046705"/>
              <a:gd name="connsiteY6" fmla="*/ 231112 h 992275"/>
              <a:gd name="connsiteX7" fmla="*/ 483997 w 1046705"/>
              <a:gd name="connsiteY7" fmla="*/ 301451 h 992275"/>
              <a:gd name="connsiteX8" fmla="*/ 443804 w 1046705"/>
              <a:gd name="connsiteY8" fmla="*/ 331596 h 992275"/>
              <a:gd name="connsiteX9" fmla="*/ 373465 w 1046705"/>
              <a:gd name="connsiteY9" fmla="*/ 381838 h 992275"/>
              <a:gd name="connsiteX10" fmla="*/ 373465 w 1046705"/>
              <a:gd name="connsiteY10" fmla="*/ 401934 h 992275"/>
              <a:gd name="connsiteX11" fmla="*/ 283030 w 1046705"/>
              <a:gd name="connsiteY11" fmla="*/ 371789 h 992275"/>
              <a:gd name="connsiteX12" fmla="*/ 222740 w 1046705"/>
              <a:gd name="connsiteY12" fmla="*/ 381838 h 992275"/>
              <a:gd name="connsiteX13" fmla="*/ 202643 w 1046705"/>
              <a:gd name="connsiteY13" fmla="*/ 422031 h 992275"/>
              <a:gd name="connsiteX14" fmla="*/ 162450 w 1046705"/>
              <a:gd name="connsiteY14" fmla="*/ 361741 h 992275"/>
              <a:gd name="connsiteX15" fmla="*/ 112208 w 1046705"/>
              <a:gd name="connsiteY15" fmla="*/ 351693 h 992275"/>
              <a:gd name="connsiteX16" fmla="*/ 92112 w 1046705"/>
              <a:gd name="connsiteY16" fmla="*/ 411983 h 992275"/>
              <a:gd name="connsiteX17" fmla="*/ 61966 w 1046705"/>
              <a:gd name="connsiteY17" fmla="*/ 492370 h 992275"/>
              <a:gd name="connsiteX18" fmla="*/ 82063 w 1046705"/>
              <a:gd name="connsiteY18" fmla="*/ 572756 h 992275"/>
              <a:gd name="connsiteX19" fmla="*/ 72015 w 1046705"/>
              <a:gd name="connsiteY19" fmla="*/ 612950 h 992275"/>
              <a:gd name="connsiteX20" fmla="*/ 837 w 1046705"/>
              <a:gd name="connsiteY20" fmla="*/ 687475 h 992275"/>
              <a:gd name="connsiteX21" fmla="*/ 77039 w 1046705"/>
              <a:gd name="connsiteY21" fmla="*/ 763675 h 992275"/>
              <a:gd name="connsiteX22" fmla="*/ 838 w 1046705"/>
              <a:gd name="connsiteY22" fmla="*/ 839875 h 992275"/>
              <a:gd name="connsiteX23" fmla="*/ 77039 w 1046705"/>
              <a:gd name="connsiteY23" fmla="*/ 992275 h 9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46705" h="992275">
                <a:moveTo>
                  <a:pt x="1046705" y="0"/>
                </a:moveTo>
                <a:cubicBezTo>
                  <a:pt x="987252" y="13398"/>
                  <a:pt x="927800" y="26796"/>
                  <a:pt x="895980" y="40194"/>
                </a:cubicBezTo>
                <a:cubicBezTo>
                  <a:pt x="864160" y="53592"/>
                  <a:pt x="872533" y="65315"/>
                  <a:pt x="855786" y="80387"/>
                </a:cubicBezTo>
                <a:cubicBezTo>
                  <a:pt x="839039" y="95459"/>
                  <a:pt x="812243" y="128954"/>
                  <a:pt x="795496" y="130629"/>
                </a:cubicBezTo>
                <a:cubicBezTo>
                  <a:pt x="778749" y="132304"/>
                  <a:pt x="780424" y="83736"/>
                  <a:pt x="755303" y="90435"/>
                </a:cubicBezTo>
                <a:cubicBezTo>
                  <a:pt x="730182" y="97134"/>
                  <a:pt x="676591" y="147376"/>
                  <a:pt x="644771" y="170822"/>
                </a:cubicBezTo>
                <a:cubicBezTo>
                  <a:pt x="612951" y="194268"/>
                  <a:pt x="591180" y="209341"/>
                  <a:pt x="564384" y="231112"/>
                </a:cubicBezTo>
                <a:cubicBezTo>
                  <a:pt x="537588" y="252884"/>
                  <a:pt x="504094" y="284704"/>
                  <a:pt x="483997" y="301451"/>
                </a:cubicBezTo>
                <a:cubicBezTo>
                  <a:pt x="463900" y="318198"/>
                  <a:pt x="462226" y="318198"/>
                  <a:pt x="443804" y="331596"/>
                </a:cubicBezTo>
                <a:cubicBezTo>
                  <a:pt x="425382" y="344994"/>
                  <a:pt x="385188" y="370115"/>
                  <a:pt x="373465" y="381838"/>
                </a:cubicBezTo>
                <a:cubicBezTo>
                  <a:pt x="361742" y="393561"/>
                  <a:pt x="388537" y="403609"/>
                  <a:pt x="373465" y="401934"/>
                </a:cubicBezTo>
                <a:cubicBezTo>
                  <a:pt x="358393" y="400259"/>
                  <a:pt x="308151" y="375138"/>
                  <a:pt x="283030" y="371789"/>
                </a:cubicBezTo>
                <a:cubicBezTo>
                  <a:pt x="257909" y="368440"/>
                  <a:pt x="236138" y="373464"/>
                  <a:pt x="222740" y="381838"/>
                </a:cubicBezTo>
                <a:cubicBezTo>
                  <a:pt x="209342" y="390212"/>
                  <a:pt x="212691" y="425380"/>
                  <a:pt x="202643" y="422031"/>
                </a:cubicBezTo>
                <a:cubicBezTo>
                  <a:pt x="192595" y="418682"/>
                  <a:pt x="177522" y="373464"/>
                  <a:pt x="162450" y="361741"/>
                </a:cubicBezTo>
                <a:cubicBezTo>
                  <a:pt x="147378" y="350018"/>
                  <a:pt x="123931" y="343319"/>
                  <a:pt x="112208" y="351693"/>
                </a:cubicBezTo>
                <a:cubicBezTo>
                  <a:pt x="100485" y="360067"/>
                  <a:pt x="100486" y="388537"/>
                  <a:pt x="92112" y="411983"/>
                </a:cubicBezTo>
                <a:cubicBezTo>
                  <a:pt x="83738" y="435429"/>
                  <a:pt x="63641" y="465575"/>
                  <a:pt x="61966" y="492370"/>
                </a:cubicBezTo>
                <a:cubicBezTo>
                  <a:pt x="60291" y="519165"/>
                  <a:pt x="80388" y="552659"/>
                  <a:pt x="82063" y="572756"/>
                </a:cubicBezTo>
                <a:cubicBezTo>
                  <a:pt x="83738" y="592853"/>
                  <a:pt x="85553" y="593830"/>
                  <a:pt x="72015" y="612950"/>
                </a:cubicBezTo>
                <a:cubicBezTo>
                  <a:pt x="58477" y="632070"/>
                  <a:pt x="0" y="662354"/>
                  <a:pt x="837" y="687475"/>
                </a:cubicBezTo>
                <a:cubicBezTo>
                  <a:pt x="1674" y="712596"/>
                  <a:pt x="77039" y="738275"/>
                  <a:pt x="77039" y="763675"/>
                </a:cubicBezTo>
                <a:cubicBezTo>
                  <a:pt x="77039" y="789075"/>
                  <a:pt x="838" y="801775"/>
                  <a:pt x="838" y="839875"/>
                </a:cubicBezTo>
                <a:cubicBezTo>
                  <a:pt x="838" y="877975"/>
                  <a:pt x="59245" y="942557"/>
                  <a:pt x="77039" y="992275"/>
                </a:cubicBezTo>
              </a:path>
            </a:pathLst>
          </a:custGeom>
          <a:ln w="76200">
            <a:solidFill>
              <a:srgbClr val="0070C0"/>
            </a:solidFill>
          </a:ln>
          <a:effectLst>
            <a:outerShdw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20580650">
            <a:off x="3039040" y="4939072"/>
            <a:ext cx="762000" cy="289930"/>
          </a:xfrm>
          <a:prstGeom prst="ellipse">
            <a:avLst/>
          </a:prstGeom>
          <a:ln w="508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TextBox 25"/>
          <p:cNvSpPr txBox="1"/>
          <p:nvPr/>
        </p:nvSpPr>
        <p:spPr>
          <a:xfrm>
            <a:off x="5029200" y="1219200"/>
            <a:ext cx="411480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ARIZONA</a:t>
            </a:r>
          </a:p>
          <a:p>
            <a:pPr>
              <a:buFontTx/>
              <a:buChar char="-"/>
            </a:pPr>
            <a:r>
              <a:rPr lang="en-US" sz="3600" b="1" dirty="0" smtClean="0"/>
              <a:t> Lake Powell</a:t>
            </a:r>
          </a:p>
          <a:p>
            <a:pPr>
              <a:buFontTx/>
              <a:buChar char="-"/>
            </a:pPr>
            <a:r>
              <a:rPr lang="en-US" sz="3600" b="1" dirty="0" smtClean="0"/>
              <a:t> Glen Canyon Dam</a:t>
            </a:r>
          </a:p>
          <a:p>
            <a:pPr>
              <a:buFontTx/>
              <a:buChar char="-"/>
            </a:pPr>
            <a:r>
              <a:rPr lang="en-US" sz="3600" b="1" dirty="0" smtClean="0"/>
              <a:t> Grand Canyon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43200" y="39624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Colorado 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3" grpId="0" animBg="1"/>
      <p:bldP spid="26" grpId="0" build="allAtOnce" animBg="1"/>
      <p:bldP spid="27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Our World, Our Resources</a:t>
            </a:r>
            <a:endParaRPr lang="en-US" sz="44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pic>
        <p:nvPicPr>
          <p:cNvPr id="29" name="Picture 28" descr="http://www.iceagenow.com/Glacial_Maximum_World_Map.jpg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9039" t="8352" r="8534" b="14474"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</p:spPr>
      </p:pic>
      <p:pic>
        <p:nvPicPr>
          <p:cNvPr id="18" name="Picture 2" descr="http://www.hiddentrails.com/Uploads/Continents/NorthAmerica/map_north_america_02.jpg"/>
          <p:cNvPicPr>
            <a:picLocks noChangeAspect="1" noChangeArrowheads="1"/>
          </p:cNvPicPr>
          <p:nvPr/>
        </p:nvPicPr>
        <p:blipFill>
          <a:blip r:embed="rId3" cstate="print"/>
          <a:srcRect t="11485"/>
          <a:stretch>
            <a:fillRect/>
          </a:stretch>
        </p:blipFill>
        <p:spPr bwMode="auto">
          <a:xfrm>
            <a:off x="0" y="685799"/>
            <a:ext cx="9144000" cy="6248401"/>
          </a:xfrm>
          <a:prstGeom prst="rect">
            <a:avLst/>
          </a:prstGeom>
          <a:noFill/>
        </p:spPr>
      </p:pic>
      <p:grpSp>
        <p:nvGrpSpPr>
          <p:cNvPr id="28" name="Group 27"/>
          <p:cNvGrpSpPr/>
          <p:nvPr/>
        </p:nvGrpSpPr>
        <p:grpSpPr>
          <a:xfrm>
            <a:off x="0" y="0"/>
            <a:ext cx="9144000" cy="5715000"/>
            <a:chOff x="0" y="0"/>
            <a:chExt cx="9144000" cy="5715000"/>
          </a:xfrm>
        </p:grpSpPr>
        <p:sp useBgFill="1"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646331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3600" b="1" dirty="0" smtClean="0">
                  <a:effectLst>
                    <a:outerShdw dist="50800" dir="7200000" algn="ctr" rotWithShape="0">
                      <a:schemeClr val="bg1"/>
                    </a:outerShdw>
                  </a:effectLst>
                  <a:latin typeface="Calibri" pitchFamily="34" charset="0"/>
                </a:rPr>
                <a:t>North America</a:t>
              </a:r>
              <a:endParaRPr lang="en-US" sz="3600" b="1" dirty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0" y="609600"/>
              <a:ext cx="9144000" cy="5105400"/>
              <a:chOff x="0" y="609600"/>
              <a:chExt cx="9144000" cy="5105400"/>
            </a:xfrm>
          </p:grpSpPr>
          <p:sp useBgFill="1">
            <p:nvSpPr>
              <p:cNvPr id="22" name="TextBox 3"/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9144000" cy="677108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3800" b="1" dirty="0" smtClean="0">
                    <a:effectLst>
                      <a:outerShdw dist="50800" dir="7200000" algn="ctr" rotWithShape="0">
                        <a:schemeClr val="bg1"/>
                      </a:outerShdw>
                    </a:effectLst>
                    <a:latin typeface="Tempus Sans ITC" pitchFamily="82" charset="0"/>
                    <a:cs typeface="Shruti" pitchFamily="2"/>
                  </a:rPr>
                  <a:t>Google Earth fly-through: Colorado River</a:t>
                </a: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3123362" y="4722725"/>
                <a:ext cx="1046705" cy="992275"/>
              </a:xfrm>
              <a:custGeom>
                <a:avLst/>
                <a:gdLst>
                  <a:gd name="connsiteX0" fmla="*/ 1106994 w 1106994"/>
                  <a:gd name="connsiteY0" fmla="*/ 0 h 944545"/>
                  <a:gd name="connsiteX1" fmla="*/ 956269 w 1106994"/>
                  <a:gd name="connsiteY1" fmla="*/ 40194 h 944545"/>
                  <a:gd name="connsiteX2" fmla="*/ 916075 w 1106994"/>
                  <a:gd name="connsiteY2" fmla="*/ 80387 h 944545"/>
                  <a:gd name="connsiteX3" fmla="*/ 855785 w 1106994"/>
                  <a:gd name="connsiteY3" fmla="*/ 130629 h 944545"/>
                  <a:gd name="connsiteX4" fmla="*/ 815592 w 1106994"/>
                  <a:gd name="connsiteY4" fmla="*/ 90435 h 944545"/>
                  <a:gd name="connsiteX5" fmla="*/ 705060 w 1106994"/>
                  <a:gd name="connsiteY5" fmla="*/ 170822 h 944545"/>
                  <a:gd name="connsiteX6" fmla="*/ 624673 w 1106994"/>
                  <a:gd name="connsiteY6" fmla="*/ 231112 h 944545"/>
                  <a:gd name="connsiteX7" fmla="*/ 544286 w 1106994"/>
                  <a:gd name="connsiteY7" fmla="*/ 301451 h 944545"/>
                  <a:gd name="connsiteX8" fmla="*/ 504093 w 1106994"/>
                  <a:gd name="connsiteY8" fmla="*/ 331596 h 944545"/>
                  <a:gd name="connsiteX9" fmla="*/ 433754 w 1106994"/>
                  <a:gd name="connsiteY9" fmla="*/ 381838 h 944545"/>
                  <a:gd name="connsiteX10" fmla="*/ 433754 w 1106994"/>
                  <a:gd name="connsiteY10" fmla="*/ 401934 h 944545"/>
                  <a:gd name="connsiteX11" fmla="*/ 343319 w 1106994"/>
                  <a:gd name="connsiteY11" fmla="*/ 371789 h 944545"/>
                  <a:gd name="connsiteX12" fmla="*/ 283029 w 1106994"/>
                  <a:gd name="connsiteY12" fmla="*/ 381838 h 944545"/>
                  <a:gd name="connsiteX13" fmla="*/ 262932 w 1106994"/>
                  <a:gd name="connsiteY13" fmla="*/ 422031 h 944545"/>
                  <a:gd name="connsiteX14" fmla="*/ 222739 w 1106994"/>
                  <a:gd name="connsiteY14" fmla="*/ 361741 h 944545"/>
                  <a:gd name="connsiteX15" fmla="*/ 172497 w 1106994"/>
                  <a:gd name="connsiteY15" fmla="*/ 351693 h 944545"/>
                  <a:gd name="connsiteX16" fmla="*/ 152401 w 1106994"/>
                  <a:gd name="connsiteY16" fmla="*/ 411983 h 944545"/>
                  <a:gd name="connsiteX17" fmla="*/ 122255 w 1106994"/>
                  <a:gd name="connsiteY17" fmla="*/ 492370 h 944545"/>
                  <a:gd name="connsiteX18" fmla="*/ 142352 w 1106994"/>
                  <a:gd name="connsiteY18" fmla="*/ 572756 h 944545"/>
                  <a:gd name="connsiteX19" fmla="*/ 132304 w 1106994"/>
                  <a:gd name="connsiteY19" fmla="*/ 612950 h 944545"/>
                  <a:gd name="connsiteX20" fmla="*/ 82062 w 1106994"/>
                  <a:gd name="connsiteY20" fmla="*/ 673240 h 944545"/>
                  <a:gd name="connsiteX21" fmla="*/ 51917 w 1106994"/>
                  <a:gd name="connsiteY21" fmla="*/ 723482 h 944545"/>
                  <a:gd name="connsiteX22" fmla="*/ 51917 w 1106994"/>
                  <a:gd name="connsiteY22" fmla="*/ 753627 h 944545"/>
                  <a:gd name="connsiteX23" fmla="*/ 11724 w 1106994"/>
                  <a:gd name="connsiteY23" fmla="*/ 803868 h 944545"/>
                  <a:gd name="connsiteX24" fmla="*/ 1675 w 1106994"/>
                  <a:gd name="connsiteY24" fmla="*/ 894304 h 944545"/>
                  <a:gd name="connsiteX25" fmla="*/ 1675 w 1106994"/>
                  <a:gd name="connsiteY25" fmla="*/ 944545 h 944545"/>
                  <a:gd name="connsiteX0" fmla="*/ 1126253 w 1126253"/>
                  <a:gd name="connsiteY0" fmla="*/ 0 h 992275"/>
                  <a:gd name="connsiteX1" fmla="*/ 975528 w 1126253"/>
                  <a:gd name="connsiteY1" fmla="*/ 40194 h 992275"/>
                  <a:gd name="connsiteX2" fmla="*/ 935334 w 1126253"/>
                  <a:gd name="connsiteY2" fmla="*/ 80387 h 992275"/>
                  <a:gd name="connsiteX3" fmla="*/ 875044 w 1126253"/>
                  <a:gd name="connsiteY3" fmla="*/ 130629 h 992275"/>
                  <a:gd name="connsiteX4" fmla="*/ 834851 w 1126253"/>
                  <a:gd name="connsiteY4" fmla="*/ 90435 h 992275"/>
                  <a:gd name="connsiteX5" fmla="*/ 724319 w 1126253"/>
                  <a:gd name="connsiteY5" fmla="*/ 170822 h 992275"/>
                  <a:gd name="connsiteX6" fmla="*/ 643932 w 1126253"/>
                  <a:gd name="connsiteY6" fmla="*/ 231112 h 992275"/>
                  <a:gd name="connsiteX7" fmla="*/ 563545 w 1126253"/>
                  <a:gd name="connsiteY7" fmla="*/ 301451 h 992275"/>
                  <a:gd name="connsiteX8" fmla="*/ 523352 w 1126253"/>
                  <a:gd name="connsiteY8" fmla="*/ 331596 h 992275"/>
                  <a:gd name="connsiteX9" fmla="*/ 453013 w 1126253"/>
                  <a:gd name="connsiteY9" fmla="*/ 381838 h 992275"/>
                  <a:gd name="connsiteX10" fmla="*/ 453013 w 1126253"/>
                  <a:gd name="connsiteY10" fmla="*/ 401934 h 992275"/>
                  <a:gd name="connsiteX11" fmla="*/ 362578 w 1126253"/>
                  <a:gd name="connsiteY11" fmla="*/ 371789 h 992275"/>
                  <a:gd name="connsiteX12" fmla="*/ 302288 w 1126253"/>
                  <a:gd name="connsiteY12" fmla="*/ 381838 h 992275"/>
                  <a:gd name="connsiteX13" fmla="*/ 282191 w 1126253"/>
                  <a:gd name="connsiteY13" fmla="*/ 422031 h 992275"/>
                  <a:gd name="connsiteX14" fmla="*/ 241998 w 1126253"/>
                  <a:gd name="connsiteY14" fmla="*/ 361741 h 992275"/>
                  <a:gd name="connsiteX15" fmla="*/ 191756 w 1126253"/>
                  <a:gd name="connsiteY15" fmla="*/ 351693 h 992275"/>
                  <a:gd name="connsiteX16" fmla="*/ 171660 w 1126253"/>
                  <a:gd name="connsiteY16" fmla="*/ 411983 h 992275"/>
                  <a:gd name="connsiteX17" fmla="*/ 141514 w 1126253"/>
                  <a:gd name="connsiteY17" fmla="*/ 492370 h 992275"/>
                  <a:gd name="connsiteX18" fmla="*/ 161611 w 1126253"/>
                  <a:gd name="connsiteY18" fmla="*/ 572756 h 992275"/>
                  <a:gd name="connsiteX19" fmla="*/ 151563 w 1126253"/>
                  <a:gd name="connsiteY19" fmla="*/ 612950 h 992275"/>
                  <a:gd name="connsiteX20" fmla="*/ 101321 w 1126253"/>
                  <a:gd name="connsiteY20" fmla="*/ 673240 h 992275"/>
                  <a:gd name="connsiteX21" fmla="*/ 71176 w 1126253"/>
                  <a:gd name="connsiteY21" fmla="*/ 723482 h 992275"/>
                  <a:gd name="connsiteX22" fmla="*/ 71176 w 1126253"/>
                  <a:gd name="connsiteY22" fmla="*/ 753627 h 992275"/>
                  <a:gd name="connsiteX23" fmla="*/ 30983 w 1126253"/>
                  <a:gd name="connsiteY23" fmla="*/ 803868 h 992275"/>
                  <a:gd name="connsiteX24" fmla="*/ 20934 w 1126253"/>
                  <a:gd name="connsiteY24" fmla="*/ 894304 h 992275"/>
                  <a:gd name="connsiteX25" fmla="*/ 156587 w 1126253"/>
                  <a:gd name="connsiteY25" fmla="*/ 992275 h 992275"/>
                  <a:gd name="connsiteX0" fmla="*/ 1131277 w 1131277"/>
                  <a:gd name="connsiteY0" fmla="*/ 0 h 992275"/>
                  <a:gd name="connsiteX1" fmla="*/ 980552 w 1131277"/>
                  <a:gd name="connsiteY1" fmla="*/ 40194 h 992275"/>
                  <a:gd name="connsiteX2" fmla="*/ 940358 w 1131277"/>
                  <a:gd name="connsiteY2" fmla="*/ 80387 h 992275"/>
                  <a:gd name="connsiteX3" fmla="*/ 880068 w 1131277"/>
                  <a:gd name="connsiteY3" fmla="*/ 130629 h 992275"/>
                  <a:gd name="connsiteX4" fmla="*/ 839875 w 1131277"/>
                  <a:gd name="connsiteY4" fmla="*/ 90435 h 992275"/>
                  <a:gd name="connsiteX5" fmla="*/ 729343 w 1131277"/>
                  <a:gd name="connsiteY5" fmla="*/ 170822 h 992275"/>
                  <a:gd name="connsiteX6" fmla="*/ 648956 w 1131277"/>
                  <a:gd name="connsiteY6" fmla="*/ 231112 h 992275"/>
                  <a:gd name="connsiteX7" fmla="*/ 568569 w 1131277"/>
                  <a:gd name="connsiteY7" fmla="*/ 301451 h 992275"/>
                  <a:gd name="connsiteX8" fmla="*/ 528376 w 1131277"/>
                  <a:gd name="connsiteY8" fmla="*/ 331596 h 992275"/>
                  <a:gd name="connsiteX9" fmla="*/ 458037 w 1131277"/>
                  <a:gd name="connsiteY9" fmla="*/ 381838 h 992275"/>
                  <a:gd name="connsiteX10" fmla="*/ 458037 w 1131277"/>
                  <a:gd name="connsiteY10" fmla="*/ 401934 h 992275"/>
                  <a:gd name="connsiteX11" fmla="*/ 367602 w 1131277"/>
                  <a:gd name="connsiteY11" fmla="*/ 371789 h 992275"/>
                  <a:gd name="connsiteX12" fmla="*/ 307312 w 1131277"/>
                  <a:gd name="connsiteY12" fmla="*/ 381838 h 992275"/>
                  <a:gd name="connsiteX13" fmla="*/ 287215 w 1131277"/>
                  <a:gd name="connsiteY13" fmla="*/ 422031 h 992275"/>
                  <a:gd name="connsiteX14" fmla="*/ 247022 w 1131277"/>
                  <a:gd name="connsiteY14" fmla="*/ 361741 h 992275"/>
                  <a:gd name="connsiteX15" fmla="*/ 196780 w 1131277"/>
                  <a:gd name="connsiteY15" fmla="*/ 351693 h 992275"/>
                  <a:gd name="connsiteX16" fmla="*/ 176684 w 1131277"/>
                  <a:gd name="connsiteY16" fmla="*/ 411983 h 992275"/>
                  <a:gd name="connsiteX17" fmla="*/ 146538 w 1131277"/>
                  <a:gd name="connsiteY17" fmla="*/ 492370 h 992275"/>
                  <a:gd name="connsiteX18" fmla="*/ 166635 w 1131277"/>
                  <a:gd name="connsiteY18" fmla="*/ 572756 h 992275"/>
                  <a:gd name="connsiteX19" fmla="*/ 156587 w 1131277"/>
                  <a:gd name="connsiteY19" fmla="*/ 612950 h 992275"/>
                  <a:gd name="connsiteX20" fmla="*/ 106345 w 1131277"/>
                  <a:gd name="connsiteY20" fmla="*/ 673240 h 992275"/>
                  <a:gd name="connsiteX21" fmla="*/ 76200 w 1131277"/>
                  <a:gd name="connsiteY21" fmla="*/ 723482 h 992275"/>
                  <a:gd name="connsiteX22" fmla="*/ 76200 w 1131277"/>
                  <a:gd name="connsiteY22" fmla="*/ 753627 h 992275"/>
                  <a:gd name="connsiteX23" fmla="*/ 36007 w 1131277"/>
                  <a:gd name="connsiteY23" fmla="*/ 803868 h 992275"/>
                  <a:gd name="connsiteX24" fmla="*/ 5863 w 1131277"/>
                  <a:gd name="connsiteY24" fmla="*/ 813917 h 992275"/>
                  <a:gd name="connsiteX25" fmla="*/ 25958 w 1131277"/>
                  <a:gd name="connsiteY25" fmla="*/ 894304 h 992275"/>
                  <a:gd name="connsiteX26" fmla="*/ 161611 w 1131277"/>
                  <a:gd name="connsiteY26" fmla="*/ 992275 h 992275"/>
                  <a:gd name="connsiteX0" fmla="*/ 1146348 w 1146348"/>
                  <a:gd name="connsiteY0" fmla="*/ 0 h 992275"/>
                  <a:gd name="connsiteX1" fmla="*/ 995623 w 1146348"/>
                  <a:gd name="connsiteY1" fmla="*/ 40194 h 992275"/>
                  <a:gd name="connsiteX2" fmla="*/ 955429 w 1146348"/>
                  <a:gd name="connsiteY2" fmla="*/ 80387 h 992275"/>
                  <a:gd name="connsiteX3" fmla="*/ 895139 w 1146348"/>
                  <a:gd name="connsiteY3" fmla="*/ 130629 h 992275"/>
                  <a:gd name="connsiteX4" fmla="*/ 854946 w 1146348"/>
                  <a:gd name="connsiteY4" fmla="*/ 90435 h 992275"/>
                  <a:gd name="connsiteX5" fmla="*/ 744414 w 1146348"/>
                  <a:gd name="connsiteY5" fmla="*/ 170822 h 992275"/>
                  <a:gd name="connsiteX6" fmla="*/ 664027 w 1146348"/>
                  <a:gd name="connsiteY6" fmla="*/ 231112 h 992275"/>
                  <a:gd name="connsiteX7" fmla="*/ 583640 w 1146348"/>
                  <a:gd name="connsiteY7" fmla="*/ 301451 h 992275"/>
                  <a:gd name="connsiteX8" fmla="*/ 543447 w 1146348"/>
                  <a:gd name="connsiteY8" fmla="*/ 331596 h 992275"/>
                  <a:gd name="connsiteX9" fmla="*/ 473108 w 1146348"/>
                  <a:gd name="connsiteY9" fmla="*/ 381838 h 992275"/>
                  <a:gd name="connsiteX10" fmla="*/ 473108 w 1146348"/>
                  <a:gd name="connsiteY10" fmla="*/ 401934 h 992275"/>
                  <a:gd name="connsiteX11" fmla="*/ 382673 w 1146348"/>
                  <a:gd name="connsiteY11" fmla="*/ 371789 h 992275"/>
                  <a:gd name="connsiteX12" fmla="*/ 322383 w 1146348"/>
                  <a:gd name="connsiteY12" fmla="*/ 381838 h 992275"/>
                  <a:gd name="connsiteX13" fmla="*/ 302286 w 1146348"/>
                  <a:gd name="connsiteY13" fmla="*/ 422031 h 992275"/>
                  <a:gd name="connsiteX14" fmla="*/ 262093 w 1146348"/>
                  <a:gd name="connsiteY14" fmla="*/ 361741 h 992275"/>
                  <a:gd name="connsiteX15" fmla="*/ 211851 w 1146348"/>
                  <a:gd name="connsiteY15" fmla="*/ 351693 h 992275"/>
                  <a:gd name="connsiteX16" fmla="*/ 191755 w 1146348"/>
                  <a:gd name="connsiteY16" fmla="*/ 411983 h 992275"/>
                  <a:gd name="connsiteX17" fmla="*/ 161609 w 1146348"/>
                  <a:gd name="connsiteY17" fmla="*/ 492370 h 992275"/>
                  <a:gd name="connsiteX18" fmla="*/ 181706 w 1146348"/>
                  <a:gd name="connsiteY18" fmla="*/ 572756 h 992275"/>
                  <a:gd name="connsiteX19" fmla="*/ 171658 w 1146348"/>
                  <a:gd name="connsiteY19" fmla="*/ 612950 h 992275"/>
                  <a:gd name="connsiteX20" fmla="*/ 121416 w 1146348"/>
                  <a:gd name="connsiteY20" fmla="*/ 673240 h 992275"/>
                  <a:gd name="connsiteX21" fmla="*/ 91271 w 1146348"/>
                  <a:gd name="connsiteY21" fmla="*/ 723482 h 992275"/>
                  <a:gd name="connsiteX22" fmla="*/ 91271 w 1146348"/>
                  <a:gd name="connsiteY22" fmla="*/ 753627 h 992275"/>
                  <a:gd name="connsiteX23" fmla="*/ 51078 w 1146348"/>
                  <a:gd name="connsiteY23" fmla="*/ 803868 h 992275"/>
                  <a:gd name="connsiteX24" fmla="*/ 20934 w 1146348"/>
                  <a:gd name="connsiteY24" fmla="*/ 813917 h 992275"/>
                  <a:gd name="connsiteX25" fmla="*/ 176682 w 1146348"/>
                  <a:gd name="connsiteY25" fmla="*/ 992275 h 992275"/>
                  <a:gd name="connsiteX0" fmla="*/ 1109505 w 1109505"/>
                  <a:gd name="connsiteY0" fmla="*/ 0 h 992275"/>
                  <a:gd name="connsiteX1" fmla="*/ 958780 w 1109505"/>
                  <a:gd name="connsiteY1" fmla="*/ 40194 h 992275"/>
                  <a:gd name="connsiteX2" fmla="*/ 918586 w 1109505"/>
                  <a:gd name="connsiteY2" fmla="*/ 80387 h 992275"/>
                  <a:gd name="connsiteX3" fmla="*/ 858296 w 1109505"/>
                  <a:gd name="connsiteY3" fmla="*/ 130629 h 992275"/>
                  <a:gd name="connsiteX4" fmla="*/ 818103 w 1109505"/>
                  <a:gd name="connsiteY4" fmla="*/ 90435 h 992275"/>
                  <a:gd name="connsiteX5" fmla="*/ 707571 w 1109505"/>
                  <a:gd name="connsiteY5" fmla="*/ 170822 h 992275"/>
                  <a:gd name="connsiteX6" fmla="*/ 627184 w 1109505"/>
                  <a:gd name="connsiteY6" fmla="*/ 231112 h 992275"/>
                  <a:gd name="connsiteX7" fmla="*/ 546797 w 1109505"/>
                  <a:gd name="connsiteY7" fmla="*/ 301451 h 992275"/>
                  <a:gd name="connsiteX8" fmla="*/ 506604 w 1109505"/>
                  <a:gd name="connsiteY8" fmla="*/ 331596 h 992275"/>
                  <a:gd name="connsiteX9" fmla="*/ 436265 w 1109505"/>
                  <a:gd name="connsiteY9" fmla="*/ 381838 h 992275"/>
                  <a:gd name="connsiteX10" fmla="*/ 436265 w 1109505"/>
                  <a:gd name="connsiteY10" fmla="*/ 401934 h 992275"/>
                  <a:gd name="connsiteX11" fmla="*/ 345830 w 1109505"/>
                  <a:gd name="connsiteY11" fmla="*/ 371789 h 992275"/>
                  <a:gd name="connsiteX12" fmla="*/ 285540 w 1109505"/>
                  <a:gd name="connsiteY12" fmla="*/ 381838 h 992275"/>
                  <a:gd name="connsiteX13" fmla="*/ 265443 w 1109505"/>
                  <a:gd name="connsiteY13" fmla="*/ 422031 h 992275"/>
                  <a:gd name="connsiteX14" fmla="*/ 225250 w 1109505"/>
                  <a:gd name="connsiteY14" fmla="*/ 361741 h 992275"/>
                  <a:gd name="connsiteX15" fmla="*/ 175008 w 1109505"/>
                  <a:gd name="connsiteY15" fmla="*/ 351693 h 992275"/>
                  <a:gd name="connsiteX16" fmla="*/ 154912 w 1109505"/>
                  <a:gd name="connsiteY16" fmla="*/ 411983 h 992275"/>
                  <a:gd name="connsiteX17" fmla="*/ 124766 w 1109505"/>
                  <a:gd name="connsiteY17" fmla="*/ 492370 h 992275"/>
                  <a:gd name="connsiteX18" fmla="*/ 144863 w 1109505"/>
                  <a:gd name="connsiteY18" fmla="*/ 572756 h 992275"/>
                  <a:gd name="connsiteX19" fmla="*/ 134815 w 1109505"/>
                  <a:gd name="connsiteY19" fmla="*/ 612950 h 992275"/>
                  <a:gd name="connsiteX20" fmla="*/ 84573 w 1109505"/>
                  <a:gd name="connsiteY20" fmla="*/ 673240 h 992275"/>
                  <a:gd name="connsiteX21" fmla="*/ 54428 w 1109505"/>
                  <a:gd name="connsiteY21" fmla="*/ 723482 h 992275"/>
                  <a:gd name="connsiteX22" fmla="*/ 54428 w 1109505"/>
                  <a:gd name="connsiteY22" fmla="*/ 753627 h 992275"/>
                  <a:gd name="connsiteX23" fmla="*/ 14235 w 1109505"/>
                  <a:gd name="connsiteY23" fmla="*/ 803868 h 992275"/>
                  <a:gd name="connsiteX24" fmla="*/ 139839 w 1109505"/>
                  <a:gd name="connsiteY24" fmla="*/ 992275 h 992275"/>
                  <a:gd name="connsiteX0" fmla="*/ 1069312 w 1069312"/>
                  <a:gd name="connsiteY0" fmla="*/ 0 h 992275"/>
                  <a:gd name="connsiteX1" fmla="*/ 918587 w 1069312"/>
                  <a:gd name="connsiteY1" fmla="*/ 40194 h 992275"/>
                  <a:gd name="connsiteX2" fmla="*/ 878393 w 1069312"/>
                  <a:gd name="connsiteY2" fmla="*/ 80387 h 992275"/>
                  <a:gd name="connsiteX3" fmla="*/ 818103 w 1069312"/>
                  <a:gd name="connsiteY3" fmla="*/ 130629 h 992275"/>
                  <a:gd name="connsiteX4" fmla="*/ 777910 w 1069312"/>
                  <a:gd name="connsiteY4" fmla="*/ 90435 h 992275"/>
                  <a:gd name="connsiteX5" fmla="*/ 667378 w 1069312"/>
                  <a:gd name="connsiteY5" fmla="*/ 170822 h 992275"/>
                  <a:gd name="connsiteX6" fmla="*/ 586991 w 1069312"/>
                  <a:gd name="connsiteY6" fmla="*/ 231112 h 992275"/>
                  <a:gd name="connsiteX7" fmla="*/ 506604 w 1069312"/>
                  <a:gd name="connsiteY7" fmla="*/ 301451 h 992275"/>
                  <a:gd name="connsiteX8" fmla="*/ 466411 w 1069312"/>
                  <a:gd name="connsiteY8" fmla="*/ 331596 h 992275"/>
                  <a:gd name="connsiteX9" fmla="*/ 396072 w 1069312"/>
                  <a:gd name="connsiteY9" fmla="*/ 381838 h 992275"/>
                  <a:gd name="connsiteX10" fmla="*/ 396072 w 1069312"/>
                  <a:gd name="connsiteY10" fmla="*/ 401934 h 992275"/>
                  <a:gd name="connsiteX11" fmla="*/ 305637 w 1069312"/>
                  <a:gd name="connsiteY11" fmla="*/ 371789 h 992275"/>
                  <a:gd name="connsiteX12" fmla="*/ 245347 w 1069312"/>
                  <a:gd name="connsiteY12" fmla="*/ 381838 h 992275"/>
                  <a:gd name="connsiteX13" fmla="*/ 225250 w 1069312"/>
                  <a:gd name="connsiteY13" fmla="*/ 422031 h 992275"/>
                  <a:gd name="connsiteX14" fmla="*/ 185057 w 1069312"/>
                  <a:gd name="connsiteY14" fmla="*/ 361741 h 992275"/>
                  <a:gd name="connsiteX15" fmla="*/ 134815 w 1069312"/>
                  <a:gd name="connsiteY15" fmla="*/ 351693 h 992275"/>
                  <a:gd name="connsiteX16" fmla="*/ 114719 w 1069312"/>
                  <a:gd name="connsiteY16" fmla="*/ 411983 h 992275"/>
                  <a:gd name="connsiteX17" fmla="*/ 84573 w 1069312"/>
                  <a:gd name="connsiteY17" fmla="*/ 492370 h 992275"/>
                  <a:gd name="connsiteX18" fmla="*/ 104670 w 1069312"/>
                  <a:gd name="connsiteY18" fmla="*/ 572756 h 992275"/>
                  <a:gd name="connsiteX19" fmla="*/ 94622 w 1069312"/>
                  <a:gd name="connsiteY19" fmla="*/ 612950 h 992275"/>
                  <a:gd name="connsiteX20" fmla="*/ 44380 w 1069312"/>
                  <a:gd name="connsiteY20" fmla="*/ 673240 h 992275"/>
                  <a:gd name="connsiteX21" fmla="*/ 14235 w 1069312"/>
                  <a:gd name="connsiteY21" fmla="*/ 723482 h 992275"/>
                  <a:gd name="connsiteX22" fmla="*/ 14235 w 1069312"/>
                  <a:gd name="connsiteY22" fmla="*/ 753627 h 992275"/>
                  <a:gd name="connsiteX23" fmla="*/ 99646 w 1069312"/>
                  <a:gd name="connsiteY23" fmla="*/ 992275 h 992275"/>
                  <a:gd name="connsiteX0" fmla="*/ 1060101 w 1060101"/>
                  <a:gd name="connsiteY0" fmla="*/ 0 h 992275"/>
                  <a:gd name="connsiteX1" fmla="*/ 909376 w 1060101"/>
                  <a:gd name="connsiteY1" fmla="*/ 40194 h 992275"/>
                  <a:gd name="connsiteX2" fmla="*/ 869182 w 1060101"/>
                  <a:gd name="connsiteY2" fmla="*/ 80387 h 992275"/>
                  <a:gd name="connsiteX3" fmla="*/ 808892 w 1060101"/>
                  <a:gd name="connsiteY3" fmla="*/ 130629 h 992275"/>
                  <a:gd name="connsiteX4" fmla="*/ 768699 w 1060101"/>
                  <a:gd name="connsiteY4" fmla="*/ 90435 h 992275"/>
                  <a:gd name="connsiteX5" fmla="*/ 658167 w 1060101"/>
                  <a:gd name="connsiteY5" fmla="*/ 170822 h 992275"/>
                  <a:gd name="connsiteX6" fmla="*/ 577780 w 1060101"/>
                  <a:gd name="connsiteY6" fmla="*/ 231112 h 992275"/>
                  <a:gd name="connsiteX7" fmla="*/ 497393 w 1060101"/>
                  <a:gd name="connsiteY7" fmla="*/ 301451 h 992275"/>
                  <a:gd name="connsiteX8" fmla="*/ 457200 w 1060101"/>
                  <a:gd name="connsiteY8" fmla="*/ 331596 h 992275"/>
                  <a:gd name="connsiteX9" fmla="*/ 386861 w 1060101"/>
                  <a:gd name="connsiteY9" fmla="*/ 381838 h 992275"/>
                  <a:gd name="connsiteX10" fmla="*/ 386861 w 1060101"/>
                  <a:gd name="connsiteY10" fmla="*/ 401934 h 992275"/>
                  <a:gd name="connsiteX11" fmla="*/ 296426 w 1060101"/>
                  <a:gd name="connsiteY11" fmla="*/ 371789 h 992275"/>
                  <a:gd name="connsiteX12" fmla="*/ 236136 w 1060101"/>
                  <a:gd name="connsiteY12" fmla="*/ 381838 h 992275"/>
                  <a:gd name="connsiteX13" fmla="*/ 216039 w 1060101"/>
                  <a:gd name="connsiteY13" fmla="*/ 422031 h 992275"/>
                  <a:gd name="connsiteX14" fmla="*/ 175846 w 1060101"/>
                  <a:gd name="connsiteY14" fmla="*/ 361741 h 992275"/>
                  <a:gd name="connsiteX15" fmla="*/ 125604 w 1060101"/>
                  <a:gd name="connsiteY15" fmla="*/ 351693 h 992275"/>
                  <a:gd name="connsiteX16" fmla="*/ 105508 w 1060101"/>
                  <a:gd name="connsiteY16" fmla="*/ 411983 h 992275"/>
                  <a:gd name="connsiteX17" fmla="*/ 75362 w 1060101"/>
                  <a:gd name="connsiteY17" fmla="*/ 492370 h 992275"/>
                  <a:gd name="connsiteX18" fmla="*/ 95459 w 1060101"/>
                  <a:gd name="connsiteY18" fmla="*/ 572756 h 992275"/>
                  <a:gd name="connsiteX19" fmla="*/ 85411 w 1060101"/>
                  <a:gd name="connsiteY19" fmla="*/ 612950 h 992275"/>
                  <a:gd name="connsiteX20" fmla="*/ 35169 w 1060101"/>
                  <a:gd name="connsiteY20" fmla="*/ 673240 h 992275"/>
                  <a:gd name="connsiteX21" fmla="*/ 5024 w 1060101"/>
                  <a:gd name="connsiteY21" fmla="*/ 723482 h 992275"/>
                  <a:gd name="connsiteX22" fmla="*/ 14235 w 1060101"/>
                  <a:gd name="connsiteY22" fmla="*/ 839875 h 992275"/>
                  <a:gd name="connsiteX23" fmla="*/ 90435 w 1060101"/>
                  <a:gd name="connsiteY23" fmla="*/ 992275 h 992275"/>
                  <a:gd name="connsiteX0" fmla="*/ 1045866 w 1045866"/>
                  <a:gd name="connsiteY0" fmla="*/ 0 h 992275"/>
                  <a:gd name="connsiteX1" fmla="*/ 895141 w 1045866"/>
                  <a:gd name="connsiteY1" fmla="*/ 40194 h 992275"/>
                  <a:gd name="connsiteX2" fmla="*/ 854947 w 1045866"/>
                  <a:gd name="connsiteY2" fmla="*/ 80387 h 992275"/>
                  <a:gd name="connsiteX3" fmla="*/ 794657 w 1045866"/>
                  <a:gd name="connsiteY3" fmla="*/ 130629 h 992275"/>
                  <a:gd name="connsiteX4" fmla="*/ 754464 w 1045866"/>
                  <a:gd name="connsiteY4" fmla="*/ 90435 h 992275"/>
                  <a:gd name="connsiteX5" fmla="*/ 643932 w 1045866"/>
                  <a:gd name="connsiteY5" fmla="*/ 170822 h 992275"/>
                  <a:gd name="connsiteX6" fmla="*/ 563545 w 1045866"/>
                  <a:gd name="connsiteY6" fmla="*/ 231112 h 992275"/>
                  <a:gd name="connsiteX7" fmla="*/ 483158 w 1045866"/>
                  <a:gd name="connsiteY7" fmla="*/ 301451 h 992275"/>
                  <a:gd name="connsiteX8" fmla="*/ 442965 w 1045866"/>
                  <a:gd name="connsiteY8" fmla="*/ 331596 h 992275"/>
                  <a:gd name="connsiteX9" fmla="*/ 372626 w 1045866"/>
                  <a:gd name="connsiteY9" fmla="*/ 381838 h 992275"/>
                  <a:gd name="connsiteX10" fmla="*/ 372626 w 1045866"/>
                  <a:gd name="connsiteY10" fmla="*/ 401934 h 992275"/>
                  <a:gd name="connsiteX11" fmla="*/ 282191 w 1045866"/>
                  <a:gd name="connsiteY11" fmla="*/ 371789 h 992275"/>
                  <a:gd name="connsiteX12" fmla="*/ 221901 w 1045866"/>
                  <a:gd name="connsiteY12" fmla="*/ 381838 h 992275"/>
                  <a:gd name="connsiteX13" fmla="*/ 201804 w 1045866"/>
                  <a:gd name="connsiteY13" fmla="*/ 422031 h 992275"/>
                  <a:gd name="connsiteX14" fmla="*/ 161611 w 1045866"/>
                  <a:gd name="connsiteY14" fmla="*/ 361741 h 992275"/>
                  <a:gd name="connsiteX15" fmla="*/ 111369 w 1045866"/>
                  <a:gd name="connsiteY15" fmla="*/ 351693 h 992275"/>
                  <a:gd name="connsiteX16" fmla="*/ 91273 w 1045866"/>
                  <a:gd name="connsiteY16" fmla="*/ 411983 h 992275"/>
                  <a:gd name="connsiteX17" fmla="*/ 61127 w 1045866"/>
                  <a:gd name="connsiteY17" fmla="*/ 492370 h 992275"/>
                  <a:gd name="connsiteX18" fmla="*/ 81224 w 1045866"/>
                  <a:gd name="connsiteY18" fmla="*/ 572756 h 992275"/>
                  <a:gd name="connsiteX19" fmla="*/ 71176 w 1045866"/>
                  <a:gd name="connsiteY19" fmla="*/ 612950 h 992275"/>
                  <a:gd name="connsiteX20" fmla="*/ 20934 w 1045866"/>
                  <a:gd name="connsiteY20" fmla="*/ 673240 h 992275"/>
                  <a:gd name="connsiteX21" fmla="*/ 76200 w 1045866"/>
                  <a:gd name="connsiteY21" fmla="*/ 763675 h 992275"/>
                  <a:gd name="connsiteX22" fmla="*/ 0 w 1045866"/>
                  <a:gd name="connsiteY22" fmla="*/ 839875 h 992275"/>
                  <a:gd name="connsiteX23" fmla="*/ 76200 w 1045866"/>
                  <a:gd name="connsiteY23" fmla="*/ 992275 h 992275"/>
                  <a:gd name="connsiteX0" fmla="*/ 1025769 w 1025769"/>
                  <a:gd name="connsiteY0" fmla="*/ 0 h 992275"/>
                  <a:gd name="connsiteX1" fmla="*/ 875044 w 1025769"/>
                  <a:gd name="connsiteY1" fmla="*/ 40194 h 992275"/>
                  <a:gd name="connsiteX2" fmla="*/ 834850 w 1025769"/>
                  <a:gd name="connsiteY2" fmla="*/ 80387 h 992275"/>
                  <a:gd name="connsiteX3" fmla="*/ 774560 w 1025769"/>
                  <a:gd name="connsiteY3" fmla="*/ 130629 h 992275"/>
                  <a:gd name="connsiteX4" fmla="*/ 734367 w 1025769"/>
                  <a:gd name="connsiteY4" fmla="*/ 90435 h 992275"/>
                  <a:gd name="connsiteX5" fmla="*/ 623835 w 1025769"/>
                  <a:gd name="connsiteY5" fmla="*/ 170822 h 992275"/>
                  <a:gd name="connsiteX6" fmla="*/ 543448 w 1025769"/>
                  <a:gd name="connsiteY6" fmla="*/ 231112 h 992275"/>
                  <a:gd name="connsiteX7" fmla="*/ 463061 w 1025769"/>
                  <a:gd name="connsiteY7" fmla="*/ 301451 h 992275"/>
                  <a:gd name="connsiteX8" fmla="*/ 422868 w 1025769"/>
                  <a:gd name="connsiteY8" fmla="*/ 331596 h 992275"/>
                  <a:gd name="connsiteX9" fmla="*/ 352529 w 1025769"/>
                  <a:gd name="connsiteY9" fmla="*/ 381838 h 992275"/>
                  <a:gd name="connsiteX10" fmla="*/ 352529 w 1025769"/>
                  <a:gd name="connsiteY10" fmla="*/ 401934 h 992275"/>
                  <a:gd name="connsiteX11" fmla="*/ 262094 w 1025769"/>
                  <a:gd name="connsiteY11" fmla="*/ 371789 h 992275"/>
                  <a:gd name="connsiteX12" fmla="*/ 201804 w 1025769"/>
                  <a:gd name="connsiteY12" fmla="*/ 381838 h 992275"/>
                  <a:gd name="connsiteX13" fmla="*/ 181707 w 1025769"/>
                  <a:gd name="connsiteY13" fmla="*/ 422031 h 992275"/>
                  <a:gd name="connsiteX14" fmla="*/ 141514 w 1025769"/>
                  <a:gd name="connsiteY14" fmla="*/ 361741 h 992275"/>
                  <a:gd name="connsiteX15" fmla="*/ 91272 w 1025769"/>
                  <a:gd name="connsiteY15" fmla="*/ 351693 h 992275"/>
                  <a:gd name="connsiteX16" fmla="*/ 71176 w 1025769"/>
                  <a:gd name="connsiteY16" fmla="*/ 411983 h 992275"/>
                  <a:gd name="connsiteX17" fmla="*/ 41030 w 1025769"/>
                  <a:gd name="connsiteY17" fmla="*/ 492370 h 992275"/>
                  <a:gd name="connsiteX18" fmla="*/ 61127 w 1025769"/>
                  <a:gd name="connsiteY18" fmla="*/ 572756 h 992275"/>
                  <a:gd name="connsiteX19" fmla="*/ 51079 w 1025769"/>
                  <a:gd name="connsiteY19" fmla="*/ 612950 h 992275"/>
                  <a:gd name="connsiteX20" fmla="*/ 837 w 1025769"/>
                  <a:gd name="connsiteY20" fmla="*/ 673240 h 992275"/>
                  <a:gd name="connsiteX21" fmla="*/ 56103 w 1025769"/>
                  <a:gd name="connsiteY21" fmla="*/ 763675 h 992275"/>
                  <a:gd name="connsiteX22" fmla="*/ 56102 w 1025769"/>
                  <a:gd name="connsiteY22" fmla="*/ 916075 h 992275"/>
                  <a:gd name="connsiteX23" fmla="*/ 56103 w 1025769"/>
                  <a:gd name="connsiteY23" fmla="*/ 992275 h 992275"/>
                  <a:gd name="connsiteX0" fmla="*/ 987460 w 987460"/>
                  <a:gd name="connsiteY0" fmla="*/ 0 h 992275"/>
                  <a:gd name="connsiteX1" fmla="*/ 836735 w 987460"/>
                  <a:gd name="connsiteY1" fmla="*/ 40194 h 992275"/>
                  <a:gd name="connsiteX2" fmla="*/ 796541 w 987460"/>
                  <a:gd name="connsiteY2" fmla="*/ 80387 h 992275"/>
                  <a:gd name="connsiteX3" fmla="*/ 736251 w 987460"/>
                  <a:gd name="connsiteY3" fmla="*/ 130629 h 992275"/>
                  <a:gd name="connsiteX4" fmla="*/ 696058 w 987460"/>
                  <a:gd name="connsiteY4" fmla="*/ 90435 h 992275"/>
                  <a:gd name="connsiteX5" fmla="*/ 585526 w 987460"/>
                  <a:gd name="connsiteY5" fmla="*/ 170822 h 992275"/>
                  <a:gd name="connsiteX6" fmla="*/ 505139 w 987460"/>
                  <a:gd name="connsiteY6" fmla="*/ 231112 h 992275"/>
                  <a:gd name="connsiteX7" fmla="*/ 424752 w 987460"/>
                  <a:gd name="connsiteY7" fmla="*/ 301451 h 992275"/>
                  <a:gd name="connsiteX8" fmla="*/ 384559 w 987460"/>
                  <a:gd name="connsiteY8" fmla="*/ 331596 h 992275"/>
                  <a:gd name="connsiteX9" fmla="*/ 314220 w 987460"/>
                  <a:gd name="connsiteY9" fmla="*/ 381838 h 992275"/>
                  <a:gd name="connsiteX10" fmla="*/ 314220 w 987460"/>
                  <a:gd name="connsiteY10" fmla="*/ 401934 h 992275"/>
                  <a:gd name="connsiteX11" fmla="*/ 223785 w 987460"/>
                  <a:gd name="connsiteY11" fmla="*/ 371789 h 992275"/>
                  <a:gd name="connsiteX12" fmla="*/ 163495 w 987460"/>
                  <a:gd name="connsiteY12" fmla="*/ 381838 h 992275"/>
                  <a:gd name="connsiteX13" fmla="*/ 143398 w 987460"/>
                  <a:gd name="connsiteY13" fmla="*/ 422031 h 992275"/>
                  <a:gd name="connsiteX14" fmla="*/ 103205 w 987460"/>
                  <a:gd name="connsiteY14" fmla="*/ 361741 h 992275"/>
                  <a:gd name="connsiteX15" fmla="*/ 52963 w 987460"/>
                  <a:gd name="connsiteY15" fmla="*/ 351693 h 992275"/>
                  <a:gd name="connsiteX16" fmla="*/ 32867 w 987460"/>
                  <a:gd name="connsiteY16" fmla="*/ 411983 h 992275"/>
                  <a:gd name="connsiteX17" fmla="*/ 2721 w 987460"/>
                  <a:gd name="connsiteY17" fmla="*/ 492370 h 992275"/>
                  <a:gd name="connsiteX18" fmla="*/ 22818 w 987460"/>
                  <a:gd name="connsiteY18" fmla="*/ 572756 h 992275"/>
                  <a:gd name="connsiteX19" fmla="*/ 12770 w 987460"/>
                  <a:gd name="connsiteY19" fmla="*/ 612950 h 992275"/>
                  <a:gd name="connsiteX20" fmla="*/ 17793 w 987460"/>
                  <a:gd name="connsiteY20" fmla="*/ 687475 h 992275"/>
                  <a:gd name="connsiteX21" fmla="*/ 17794 w 987460"/>
                  <a:gd name="connsiteY21" fmla="*/ 763675 h 992275"/>
                  <a:gd name="connsiteX22" fmla="*/ 17793 w 987460"/>
                  <a:gd name="connsiteY22" fmla="*/ 916075 h 992275"/>
                  <a:gd name="connsiteX23" fmla="*/ 17794 w 987460"/>
                  <a:gd name="connsiteY23" fmla="*/ 992275 h 992275"/>
                  <a:gd name="connsiteX0" fmla="*/ 1046705 w 1046705"/>
                  <a:gd name="connsiteY0" fmla="*/ 0 h 992275"/>
                  <a:gd name="connsiteX1" fmla="*/ 895980 w 1046705"/>
                  <a:gd name="connsiteY1" fmla="*/ 40194 h 992275"/>
                  <a:gd name="connsiteX2" fmla="*/ 855786 w 1046705"/>
                  <a:gd name="connsiteY2" fmla="*/ 80387 h 992275"/>
                  <a:gd name="connsiteX3" fmla="*/ 795496 w 1046705"/>
                  <a:gd name="connsiteY3" fmla="*/ 130629 h 992275"/>
                  <a:gd name="connsiteX4" fmla="*/ 755303 w 1046705"/>
                  <a:gd name="connsiteY4" fmla="*/ 90435 h 992275"/>
                  <a:gd name="connsiteX5" fmla="*/ 644771 w 1046705"/>
                  <a:gd name="connsiteY5" fmla="*/ 170822 h 992275"/>
                  <a:gd name="connsiteX6" fmla="*/ 564384 w 1046705"/>
                  <a:gd name="connsiteY6" fmla="*/ 231112 h 992275"/>
                  <a:gd name="connsiteX7" fmla="*/ 483997 w 1046705"/>
                  <a:gd name="connsiteY7" fmla="*/ 301451 h 992275"/>
                  <a:gd name="connsiteX8" fmla="*/ 443804 w 1046705"/>
                  <a:gd name="connsiteY8" fmla="*/ 331596 h 992275"/>
                  <a:gd name="connsiteX9" fmla="*/ 373465 w 1046705"/>
                  <a:gd name="connsiteY9" fmla="*/ 381838 h 992275"/>
                  <a:gd name="connsiteX10" fmla="*/ 373465 w 1046705"/>
                  <a:gd name="connsiteY10" fmla="*/ 401934 h 992275"/>
                  <a:gd name="connsiteX11" fmla="*/ 283030 w 1046705"/>
                  <a:gd name="connsiteY11" fmla="*/ 371789 h 992275"/>
                  <a:gd name="connsiteX12" fmla="*/ 222740 w 1046705"/>
                  <a:gd name="connsiteY12" fmla="*/ 381838 h 992275"/>
                  <a:gd name="connsiteX13" fmla="*/ 202643 w 1046705"/>
                  <a:gd name="connsiteY13" fmla="*/ 422031 h 992275"/>
                  <a:gd name="connsiteX14" fmla="*/ 162450 w 1046705"/>
                  <a:gd name="connsiteY14" fmla="*/ 361741 h 992275"/>
                  <a:gd name="connsiteX15" fmla="*/ 112208 w 1046705"/>
                  <a:gd name="connsiteY15" fmla="*/ 351693 h 992275"/>
                  <a:gd name="connsiteX16" fmla="*/ 92112 w 1046705"/>
                  <a:gd name="connsiteY16" fmla="*/ 411983 h 992275"/>
                  <a:gd name="connsiteX17" fmla="*/ 61966 w 1046705"/>
                  <a:gd name="connsiteY17" fmla="*/ 492370 h 992275"/>
                  <a:gd name="connsiteX18" fmla="*/ 82063 w 1046705"/>
                  <a:gd name="connsiteY18" fmla="*/ 572756 h 992275"/>
                  <a:gd name="connsiteX19" fmla="*/ 72015 w 1046705"/>
                  <a:gd name="connsiteY19" fmla="*/ 612950 h 992275"/>
                  <a:gd name="connsiteX20" fmla="*/ 837 w 1046705"/>
                  <a:gd name="connsiteY20" fmla="*/ 687475 h 992275"/>
                  <a:gd name="connsiteX21" fmla="*/ 77039 w 1046705"/>
                  <a:gd name="connsiteY21" fmla="*/ 763675 h 992275"/>
                  <a:gd name="connsiteX22" fmla="*/ 77038 w 1046705"/>
                  <a:gd name="connsiteY22" fmla="*/ 916075 h 992275"/>
                  <a:gd name="connsiteX23" fmla="*/ 77039 w 1046705"/>
                  <a:gd name="connsiteY23" fmla="*/ 992275 h 992275"/>
                  <a:gd name="connsiteX0" fmla="*/ 1046705 w 1046705"/>
                  <a:gd name="connsiteY0" fmla="*/ 0 h 992275"/>
                  <a:gd name="connsiteX1" fmla="*/ 895980 w 1046705"/>
                  <a:gd name="connsiteY1" fmla="*/ 40194 h 992275"/>
                  <a:gd name="connsiteX2" fmla="*/ 855786 w 1046705"/>
                  <a:gd name="connsiteY2" fmla="*/ 80387 h 992275"/>
                  <a:gd name="connsiteX3" fmla="*/ 795496 w 1046705"/>
                  <a:gd name="connsiteY3" fmla="*/ 130629 h 992275"/>
                  <a:gd name="connsiteX4" fmla="*/ 755303 w 1046705"/>
                  <a:gd name="connsiteY4" fmla="*/ 90435 h 992275"/>
                  <a:gd name="connsiteX5" fmla="*/ 644771 w 1046705"/>
                  <a:gd name="connsiteY5" fmla="*/ 170822 h 992275"/>
                  <a:gd name="connsiteX6" fmla="*/ 564384 w 1046705"/>
                  <a:gd name="connsiteY6" fmla="*/ 231112 h 992275"/>
                  <a:gd name="connsiteX7" fmla="*/ 483997 w 1046705"/>
                  <a:gd name="connsiteY7" fmla="*/ 301451 h 992275"/>
                  <a:gd name="connsiteX8" fmla="*/ 443804 w 1046705"/>
                  <a:gd name="connsiteY8" fmla="*/ 331596 h 992275"/>
                  <a:gd name="connsiteX9" fmla="*/ 373465 w 1046705"/>
                  <a:gd name="connsiteY9" fmla="*/ 381838 h 992275"/>
                  <a:gd name="connsiteX10" fmla="*/ 373465 w 1046705"/>
                  <a:gd name="connsiteY10" fmla="*/ 401934 h 992275"/>
                  <a:gd name="connsiteX11" fmla="*/ 283030 w 1046705"/>
                  <a:gd name="connsiteY11" fmla="*/ 371789 h 992275"/>
                  <a:gd name="connsiteX12" fmla="*/ 222740 w 1046705"/>
                  <a:gd name="connsiteY12" fmla="*/ 381838 h 992275"/>
                  <a:gd name="connsiteX13" fmla="*/ 202643 w 1046705"/>
                  <a:gd name="connsiteY13" fmla="*/ 422031 h 992275"/>
                  <a:gd name="connsiteX14" fmla="*/ 162450 w 1046705"/>
                  <a:gd name="connsiteY14" fmla="*/ 361741 h 992275"/>
                  <a:gd name="connsiteX15" fmla="*/ 112208 w 1046705"/>
                  <a:gd name="connsiteY15" fmla="*/ 351693 h 992275"/>
                  <a:gd name="connsiteX16" fmla="*/ 92112 w 1046705"/>
                  <a:gd name="connsiteY16" fmla="*/ 411983 h 992275"/>
                  <a:gd name="connsiteX17" fmla="*/ 61966 w 1046705"/>
                  <a:gd name="connsiteY17" fmla="*/ 492370 h 992275"/>
                  <a:gd name="connsiteX18" fmla="*/ 82063 w 1046705"/>
                  <a:gd name="connsiteY18" fmla="*/ 572756 h 992275"/>
                  <a:gd name="connsiteX19" fmla="*/ 72015 w 1046705"/>
                  <a:gd name="connsiteY19" fmla="*/ 612950 h 992275"/>
                  <a:gd name="connsiteX20" fmla="*/ 837 w 1046705"/>
                  <a:gd name="connsiteY20" fmla="*/ 687475 h 992275"/>
                  <a:gd name="connsiteX21" fmla="*/ 77039 w 1046705"/>
                  <a:gd name="connsiteY21" fmla="*/ 763675 h 992275"/>
                  <a:gd name="connsiteX22" fmla="*/ 77038 w 1046705"/>
                  <a:gd name="connsiteY22" fmla="*/ 839875 h 992275"/>
                  <a:gd name="connsiteX23" fmla="*/ 77039 w 1046705"/>
                  <a:gd name="connsiteY23" fmla="*/ 992275 h 992275"/>
                  <a:gd name="connsiteX0" fmla="*/ 1046705 w 1046705"/>
                  <a:gd name="connsiteY0" fmla="*/ 0 h 992275"/>
                  <a:gd name="connsiteX1" fmla="*/ 895980 w 1046705"/>
                  <a:gd name="connsiteY1" fmla="*/ 40194 h 992275"/>
                  <a:gd name="connsiteX2" fmla="*/ 855786 w 1046705"/>
                  <a:gd name="connsiteY2" fmla="*/ 80387 h 992275"/>
                  <a:gd name="connsiteX3" fmla="*/ 795496 w 1046705"/>
                  <a:gd name="connsiteY3" fmla="*/ 130629 h 992275"/>
                  <a:gd name="connsiteX4" fmla="*/ 755303 w 1046705"/>
                  <a:gd name="connsiteY4" fmla="*/ 90435 h 992275"/>
                  <a:gd name="connsiteX5" fmla="*/ 644771 w 1046705"/>
                  <a:gd name="connsiteY5" fmla="*/ 170822 h 992275"/>
                  <a:gd name="connsiteX6" fmla="*/ 564384 w 1046705"/>
                  <a:gd name="connsiteY6" fmla="*/ 231112 h 992275"/>
                  <a:gd name="connsiteX7" fmla="*/ 483997 w 1046705"/>
                  <a:gd name="connsiteY7" fmla="*/ 301451 h 992275"/>
                  <a:gd name="connsiteX8" fmla="*/ 443804 w 1046705"/>
                  <a:gd name="connsiteY8" fmla="*/ 331596 h 992275"/>
                  <a:gd name="connsiteX9" fmla="*/ 373465 w 1046705"/>
                  <a:gd name="connsiteY9" fmla="*/ 381838 h 992275"/>
                  <a:gd name="connsiteX10" fmla="*/ 373465 w 1046705"/>
                  <a:gd name="connsiteY10" fmla="*/ 401934 h 992275"/>
                  <a:gd name="connsiteX11" fmla="*/ 283030 w 1046705"/>
                  <a:gd name="connsiteY11" fmla="*/ 371789 h 992275"/>
                  <a:gd name="connsiteX12" fmla="*/ 222740 w 1046705"/>
                  <a:gd name="connsiteY12" fmla="*/ 381838 h 992275"/>
                  <a:gd name="connsiteX13" fmla="*/ 202643 w 1046705"/>
                  <a:gd name="connsiteY13" fmla="*/ 422031 h 992275"/>
                  <a:gd name="connsiteX14" fmla="*/ 162450 w 1046705"/>
                  <a:gd name="connsiteY14" fmla="*/ 361741 h 992275"/>
                  <a:gd name="connsiteX15" fmla="*/ 112208 w 1046705"/>
                  <a:gd name="connsiteY15" fmla="*/ 351693 h 992275"/>
                  <a:gd name="connsiteX16" fmla="*/ 92112 w 1046705"/>
                  <a:gd name="connsiteY16" fmla="*/ 411983 h 992275"/>
                  <a:gd name="connsiteX17" fmla="*/ 61966 w 1046705"/>
                  <a:gd name="connsiteY17" fmla="*/ 492370 h 992275"/>
                  <a:gd name="connsiteX18" fmla="*/ 82063 w 1046705"/>
                  <a:gd name="connsiteY18" fmla="*/ 572756 h 992275"/>
                  <a:gd name="connsiteX19" fmla="*/ 72015 w 1046705"/>
                  <a:gd name="connsiteY19" fmla="*/ 612950 h 992275"/>
                  <a:gd name="connsiteX20" fmla="*/ 837 w 1046705"/>
                  <a:gd name="connsiteY20" fmla="*/ 687475 h 992275"/>
                  <a:gd name="connsiteX21" fmla="*/ 77039 w 1046705"/>
                  <a:gd name="connsiteY21" fmla="*/ 763675 h 992275"/>
                  <a:gd name="connsiteX22" fmla="*/ 838 w 1046705"/>
                  <a:gd name="connsiteY22" fmla="*/ 839875 h 992275"/>
                  <a:gd name="connsiteX23" fmla="*/ 77039 w 1046705"/>
                  <a:gd name="connsiteY23" fmla="*/ 992275 h 992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6705" h="992275">
                    <a:moveTo>
                      <a:pt x="1046705" y="0"/>
                    </a:moveTo>
                    <a:cubicBezTo>
                      <a:pt x="987252" y="13398"/>
                      <a:pt x="927800" y="26796"/>
                      <a:pt x="895980" y="40194"/>
                    </a:cubicBezTo>
                    <a:cubicBezTo>
                      <a:pt x="864160" y="53592"/>
                      <a:pt x="872533" y="65315"/>
                      <a:pt x="855786" y="80387"/>
                    </a:cubicBezTo>
                    <a:cubicBezTo>
                      <a:pt x="839039" y="95459"/>
                      <a:pt x="812243" y="128954"/>
                      <a:pt x="795496" y="130629"/>
                    </a:cubicBezTo>
                    <a:cubicBezTo>
                      <a:pt x="778749" y="132304"/>
                      <a:pt x="780424" y="83736"/>
                      <a:pt x="755303" y="90435"/>
                    </a:cubicBezTo>
                    <a:cubicBezTo>
                      <a:pt x="730182" y="97134"/>
                      <a:pt x="676591" y="147376"/>
                      <a:pt x="644771" y="170822"/>
                    </a:cubicBezTo>
                    <a:cubicBezTo>
                      <a:pt x="612951" y="194268"/>
                      <a:pt x="591180" y="209341"/>
                      <a:pt x="564384" y="231112"/>
                    </a:cubicBezTo>
                    <a:cubicBezTo>
                      <a:pt x="537588" y="252884"/>
                      <a:pt x="504094" y="284704"/>
                      <a:pt x="483997" y="301451"/>
                    </a:cubicBezTo>
                    <a:cubicBezTo>
                      <a:pt x="463900" y="318198"/>
                      <a:pt x="462226" y="318198"/>
                      <a:pt x="443804" y="331596"/>
                    </a:cubicBezTo>
                    <a:cubicBezTo>
                      <a:pt x="425382" y="344994"/>
                      <a:pt x="385188" y="370115"/>
                      <a:pt x="373465" y="381838"/>
                    </a:cubicBezTo>
                    <a:cubicBezTo>
                      <a:pt x="361742" y="393561"/>
                      <a:pt x="388537" y="403609"/>
                      <a:pt x="373465" y="401934"/>
                    </a:cubicBezTo>
                    <a:cubicBezTo>
                      <a:pt x="358393" y="400259"/>
                      <a:pt x="308151" y="375138"/>
                      <a:pt x="283030" y="371789"/>
                    </a:cubicBezTo>
                    <a:cubicBezTo>
                      <a:pt x="257909" y="368440"/>
                      <a:pt x="236138" y="373464"/>
                      <a:pt x="222740" y="381838"/>
                    </a:cubicBezTo>
                    <a:cubicBezTo>
                      <a:pt x="209342" y="390212"/>
                      <a:pt x="212691" y="425380"/>
                      <a:pt x="202643" y="422031"/>
                    </a:cubicBezTo>
                    <a:cubicBezTo>
                      <a:pt x="192595" y="418682"/>
                      <a:pt x="177522" y="373464"/>
                      <a:pt x="162450" y="361741"/>
                    </a:cubicBezTo>
                    <a:cubicBezTo>
                      <a:pt x="147378" y="350018"/>
                      <a:pt x="123931" y="343319"/>
                      <a:pt x="112208" y="351693"/>
                    </a:cubicBezTo>
                    <a:cubicBezTo>
                      <a:pt x="100485" y="360067"/>
                      <a:pt x="100486" y="388537"/>
                      <a:pt x="92112" y="411983"/>
                    </a:cubicBezTo>
                    <a:cubicBezTo>
                      <a:pt x="83738" y="435429"/>
                      <a:pt x="63641" y="465575"/>
                      <a:pt x="61966" y="492370"/>
                    </a:cubicBezTo>
                    <a:cubicBezTo>
                      <a:pt x="60291" y="519165"/>
                      <a:pt x="80388" y="552659"/>
                      <a:pt x="82063" y="572756"/>
                    </a:cubicBezTo>
                    <a:cubicBezTo>
                      <a:pt x="83738" y="592853"/>
                      <a:pt x="85553" y="593830"/>
                      <a:pt x="72015" y="612950"/>
                    </a:cubicBezTo>
                    <a:cubicBezTo>
                      <a:pt x="58477" y="632070"/>
                      <a:pt x="0" y="662354"/>
                      <a:pt x="837" y="687475"/>
                    </a:cubicBezTo>
                    <a:cubicBezTo>
                      <a:pt x="1674" y="712596"/>
                      <a:pt x="77039" y="738275"/>
                      <a:pt x="77039" y="763675"/>
                    </a:cubicBezTo>
                    <a:cubicBezTo>
                      <a:pt x="77039" y="789075"/>
                      <a:pt x="838" y="801775"/>
                      <a:pt x="838" y="839875"/>
                    </a:cubicBezTo>
                    <a:cubicBezTo>
                      <a:pt x="838" y="877975"/>
                      <a:pt x="59245" y="942557"/>
                      <a:pt x="77039" y="992275"/>
                    </a:cubicBezTo>
                  </a:path>
                </a:pathLst>
              </a:custGeom>
              <a:ln w="76200">
                <a:solidFill>
                  <a:srgbClr val="0070C0"/>
                </a:solidFill>
              </a:ln>
              <a:effectLst>
                <a:outerShdw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20580650">
                <a:off x="3039040" y="4939072"/>
                <a:ext cx="762000" cy="289930"/>
              </a:xfrm>
              <a:prstGeom prst="ellipse">
                <a:avLst/>
              </a:prstGeom>
              <a:ln w="508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 useBgFill="1">
            <p:nvSpPr>
              <p:cNvPr id="26" name="TextBox 25"/>
              <p:cNvSpPr txBox="1"/>
              <p:nvPr/>
            </p:nvSpPr>
            <p:spPr>
              <a:xfrm>
                <a:off x="5029200" y="1219200"/>
                <a:ext cx="4114800" cy="2308324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u="sng" dirty="0" smtClean="0"/>
                  <a:t>ARIZONA</a:t>
                </a:r>
              </a:p>
              <a:p>
                <a:pPr>
                  <a:buFontTx/>
                  <a:buChar char="-"/>
                </a:pPr>
                <a:r>
                  <a:rPr lang="en-US" sz="3600" b="1" dirty="0" smtClean="0"/>
                  <a:t> Lake Powell</a:t>
                </a:r>
              </a:p>
              <a:p>
                <a:pPr>
                  <a:buFontTx/>
                  <a:buChar char="-"/>
                </a:pPr>
                <a:r>
                  <a:rPr lang="en-US" sz="3600" b="1" dirty="0" smtClean="0"/>
                  <a:t> Glen Canyon Dam</a:t>
                </a:r>
              </a:p>
              <a:p>
                <a:pPr>
                  <a:buFontTx/>
                  <a:buChar char="-"/>
                </a:pPr>
                <a:r>
                  <a:rPr lang="en-US" sz="3600" b="1" dirty="0" smtClean="0"/>
                  <a:t> Grand Canyon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743200" y="3962400"/>
                <a:ext cx="137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70C0"/>
                    </a:solidFill>
                    <a:effectLst>
                      <a:outerShdw dist="50800" dir="5400000" algn="ctr" rotWithShape="0">
                        <a:schemeClr val="tx1"/>
                      </a:outerShdw>
                    </a:effectLst>
                  </a:rPr>
                  <a:t>Colorado River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33333 -0.27778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.iceagenow.com/Glacial_Maximum_World_Map.jpg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9039" t="8352" r="8534" b="14474"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</p:spPr>
      </p:pic>
      <p:sp>
        <p:nvSpPr>
          <p:cNvPr id="8" name="Freeform 7"/>
          <p:cNvSpPr/>
          <p:nvPr/>
        </p:nvSpPr>
        <p:spPr>
          <a:xfrm>
            <a:off x="-166913" y="1598822"/>
            <a:ext cx="9374414" cy="1630406"/>
          </a:xfrm>
          <a:custGeom>
            <a:avLst/>
            <a:gdLst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1175657 w 9313333"/>
              <a:gd name="connsiteY16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580571 w 9313333"/>
              <a:gd name="connsiteY16" fmla="*/ 551543 h 1323220"/>
              <a:gd name="connsiteX17" fmla="*/ 1175657 w 9313333"/>
              <a:gd name="connsiteY17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304800 w 9313333"/>
              <a:gd name="connsiteY16" fmla="*/ 257629 h 1323220"/>
              <a:gd name="connsiteX17" fmla="*/ 1175657 w 9313333"/>
              <a:gd name="connsiteY17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87086 w 9313333"/>
              <a:gd name="connsiteY16" fmla="*/ 812800 h 1323220"/>
              <a:gd name="connsiteX17" fmla="*/ 304800 w 9313333"/>
              <a:gd name="connsiteY17" fmla="*/ 257629 h 1323220"/>
              <a:gd name="connsiteX18" fmla="*/ 1175657 w 9313333"/>
              <a:gd name="connsiteY18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0 w 9313333"/>
              <a:gd name="connsiteY16" fmla="*/ 714829 h 1323220"/>
              <a:gd name="connsiteX17" fmla="*/ 304800 w 9313333"/>
              <a:gd name="connsiteY17" fmla="*/ 257629 h 1323220"/>
              <a:gd name="connsiteX18" fmla="*/ 1175657 w 9313333"/>
              <a:gd name="connsiteY18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0 w 9313333"/>
              <a:gd name="connsiteY16" fmla="*/ 714829 h 1323220"/>
              <a:gd name="connsiteX17" fmla="*/ 457200 w 9313333"/>
              <a:gd name="connsiteY17" fmla="*/ 408820 h 1323220"/>
              <a:gd name="connsiteX18" fmla="*/ 1175657 w 9313333"/>
              <a:gd name="connsiteY18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0 w 9313333"/>
              <a:gd name="connsiteY16" fmla="*/ 866020 h 1323220"/>
              <a:gd name="connsiteX17" fmla="*/ 457200 w 9313333"/>
              <a:gd name="connsiteY17" fmla="*/ 408820 h 1323220"/>
              <a:gd name="connsiteX18" fmla="*/ 1175657 w 9313333"/>
              <a:gd name="connsiteY18" fmla="*/ 87086 h 1323220"/>
              <a:gd name="connsiteX0" fmla="*/ 1175657 w 9310914"/>
              <a:gd name="connsiteY0" fmla="*/ 128613 h 1364747"/>
              <a:gd name="connsiteX1" fmla="*/ 3048000 w 9310914"/>
              <a:gd name="connsiteY1" fmla="*/ 360842 h 1364747"/>
              <a:gd name="connsiteX2" fmla="*/ 4876800 w 9310914"/>
              <a:gd name="connsiteY2" fmla="*/ 404385 h 1364747"/>
              <a:gd name="connsiteX3" fmla="*/ 6458857 w 9310914"/>
              <a:gd name="connsiteY3" fmla="*/ 360842 h 1364747"/>
              <a:gd name="connsiteX4" fmla="*/ 7663543 w 9310914"/>
              <a:gd name="connsiteY4" fmla="*/ 201185 h 1364747"/>
              <a:gd name="connsiteX5" fmla="*/ 8011886 w 9310914"/>
              <a:gd name="connsiteY5" fmla="*/ 41527 h 1364747"/>
              <a:gd name="connsiteX6" fmla="*/ 8534400 w 9310914"/>
              <a:gd name="connsiteY6" fmla="*/ 450347 h 1364747"/>
              <a:gd name="connsiteX7" fmla="*/ 9187543 w 9310914"/>
              <a:gd name="connsiteY7" fmla="*/ 810785 h 1364747"/>
              <a:gd name="connsiteX8" fmla="*/ 9231086 w 9310914"/>
              <a:gd name="connsiteY8" fmla="*/ 984956 h 1364747"/>
              <a:gd name="connsiteX9" fmla="*/ 9013371 w 9310914"/>
              <a:gd name="connsiteY9" fmla="*/ 1144613 h 1364747"/>
              <a:gd name="connsiteX10" fmla="*/ 7445829 w 9310914"/>
              <a:gd name="connsiteY10" fmla="*/ 1333299 h 1364747"/>
              <a:gd name="connsiteX11" fmla="*/ 5646057 w 9310914"/>
              <a:gd name="connsiteY11" fmla="*/ 1333299 h 1364747"/>
              <a:gd name="connsiteX12" fmla="*/ 3410857 w 9310914"/>
              <a:gd name="connsiteY12" fmla="*/ 1362327 h 1364747"/>
              <a:gd name="connsiteX13" fmla="*/ 1872343 w 9310914"/>
              <a:gd name="connsiteY13" fmla="*/ 1318785 h 1364747"/>
              <a:gd name="connsiteX14" fmla="*/ 740229 w 9310914"/>
              <a:gd name="connsiteY14" fmla="*/ 1275242 h 1364747"/>
              <a:gd name="connsiteX15" fmla="*/ 0 w 9310914"/>
              <a:gd name="connsiteY15" fmla="*/ 1086556 h 1364747"/>
              <a:gd name="connsiteX16" fmla="*/ 0 w 9310914"/>
              <a:gd name="connsiteY16" fmla="*/ 907547 h 1364747"/>
              <a:gd name="connsiteX17" fmla="*/ 457200 w 9310914"/>
              <a:gd name="connsiteY17" fmla="*/ 450347 h 1364747"/>
              <a:gd name="connsiteX18" fmla="*/ 1175657 w 9310914"/>
              <a:gd name="connsiteY18" fmla="*/ 128613 h 1364747"/>
              <a:gd name="connsiteX0" fmla="*/ 1175657 w 9310914"/>
              <a:gd name="connsiteY0" fmla="*/ 24592 h 1260726"/>
              <a:gd name="connsiteX1" fmla="*/ 3048000 w 9310914"/>
              <a:gd name="connsiteY1" fmla="*/ 256821 h 1260726"/>
              <a:gd name="connsiteX2" fmla="*/ 4876800 w 9310914"/>
              <a:gd name="connsiteY2" fmla="*/ 300364 h 1260726"/>
              <a:gd name="connsiteX3" fmla="*/ 6458857 w 9310914"/>
              <a:gd name="connsiteY3" fmla="*/ 256821 h 1260726"/>
              <a:gd name="connsiteX4" fmla="*/ 7663543 w 9310914"/>
              <a:gd name="connsiteY4" fmla="*/ 97164 h 1260726"/>
              <a:gd name="connsiteX5" fmla="*/ 8001000 w 9310914"/>
              <a:gd name="connsiteY5" fmla="*/ 41527 h 1260726"/>
              <a:gd name="connsiteX6" fmla="*/ 8534400 w 9310914"/>
              <a:gd name="connsiteY6" fmla="*/ 346326 h 1260726"/>
              <a:gd name="connsiteX7" fmla="*/ 9187543 w 9310914"/>
              <a:gd name="connsiteY7" fmla="*/ 706764 h 1260726"/>
              <a:gd name="connsiteX8" fmla="*/ 9231086 w 9310914"/>
              <a:gd name="connsiteY8" fmla="*/ 880935 h 1260726"/>
              <a:gd name="connsiteX9" fmla="*/ 9013371 w 9310914"/>
              <a:gd name="connsiteY9" fmla="*/ 1040592 h 1260726"/>
              <a:gd name="connsiteX10" fmla="*/ 7445829 w 9310914"/>
              <a:gd name="connsiteY10" fmla="*/ 1229278 h 1260726"/>
              <a:gd name="connsiteX11" fmla="*/ 5646057 w 9310914"/>
              <a:gd name="connsiteY11" fmla="*/ 1229278 h 1260726"/>
              <a:gd name="connsiteX12" fmla="*/ 3410857 w 9310914"/>
              <a:gd name="connsiteY12" fmla="*/ 1258306 h 1260726"/>
              <a:gd name="connsiteX13" fmla="*/ 1872343 w 9310914"/>
              <a:gd name="connsiteY13" fmla="*/ 1214764 h 1260726"/>
              <a:gd name="connsiteX14" fmla="*/ 740229 w 9310914"/>
              <a:gd name="connsiteY14" fmla="*/ 1171221 h 1260726"/>
              <a:gd name="connsiteX15" fmla="*/ 0 w 9310914"/>
              <a:gd name="connsiteY15" fmla="*/ 982535 h 1260726"/>
              <a:gd name="connsiteX16" fmla="*/ 0 w 9310914"/>
              <a:gd name="connsiteY16" fmla="*/ 803526 h 1260726"/>
              <a:gd name="connsiteX17" fmla="*/ 457200 w 9310914"/>
              <a:gd name="connsiteY17" fmla="*/ 346326 h 1260726"/>
              <a:gd name="connsiteX18" fmla="*/ 1175657 w 9310914"/>
              <a:gd name="connsiteY18" fmla="*/ 24592 h 1260726"/>
              <a:gd name="connsiteX0" fmla="*/ 1175657 w 9310914"/>
              <a:gd name="connsiteY0" fmla="*/ 24592 h 1260726"/>
              <a:gd name="connsiteX1" fmla="*/ 3048000 w 9310914"/>
              <a:gd name="connsiteY1" fmla="*/ 256821 h 1260726"/>
              <a:gd name="connsiteX2" fmla="*/ 4876800 w 9310914"/>
              <a:gd name="connsiteY2" fmla="*/ 300364 h 1260726"/>
              <a:gd name="connsiteX3" fmla="*/ 6458857 w 9310914"/>
              <a:gd name="connsiteY3" fmla="*/ 256821 h 1260726"/>
              <a:gd name="connsiteX4" fmla="*/ 7663543 w 9310914"/>
              <a:gd name="connsiteY4" fmla="*/ 97164 h 1260726"/>
              <a:gd name="connsiteX5" fmla="*/ 8001000 w 9310914"/>
              <a:gd name="connsiteY5" fmla="*/ 41527 h 1260726"/>
              <a:gd name="connsiteX6" fmla="*/ 8534400 w 9310914"/>
              <a:gd name="connsiteY6" fmla="*/ 346326 h 1260726"/>
              <a:gd name="connsiteX7" fmla="*/ 9144000 w 9310914"/>
              <a:gd name="connsiteY7" fmla="*/ 803526 h 1260726"/>
              <a:gd name="connsiteX8" fmla="*/ 9231086 w 9310914"/>
              <a:gd name="connsiteY8" fmla="*/ 880935 h 1260726"/>
              <a:gd name="connsiteX9" fmla="*/ 9013371 w 9310914"/>
              <a:gd name="connsiteY9" fmla="*/ 1040592 h 1260726"/>
              <a:gd name="connsiteX10" fmla="*/ 7445829 w 9310914"/>
              <a:gd name="connsiteY10" fmla="*/ 1229278 h 1260726"/>
              <a:gd name="connsiteX11" fmla="*/ 5646057 w 9310914"/>
              <a:gd name="connsiteY11" fmla="*/ 1229278 h 1260726"/>
              <a:gd name="connsiteX12" fmla="*/ 3410857 w 9310914"/>
              <a:gd name="connsiteY12" fmla="*/ 1258306 h 1260726"/>
              <a:gd name="connsiteX13" fmla="*/ 1872343 w 9310914"/>
              <a:gd name="connsiteY13" fmla="*/ 1214764 h 1260726"/>
              <a:gd name="connsiteX14" fmla="*/ 740229 w 9310914"/>
              <a:gd name="connsiteY14" fmla="*/ 1171221 h 1260726"/>
              <a:gd name="connsiteX15" fmla="*/ 0 w 9310914"/>
              <a:gd name="connsiteY15" fmla="*/ 982535 h 1260726"/>
              <a:gd name="connsiteX16" fmla="*/ 0 w 9310914"/>
              <a:gd name="connsiteY16" fmla="*/ 803526 h 1260726"/>
              <a:gd name="connsiteX17" fmla="*/ 457200 w 9310914"/>
              <a:gd name="connsiteY17" fmla="*/ 346326 h 1260726"/>
              <a:gd name="connsiteX18" fmla="*/ 1175657 w 9310914"/>
              <a:gd name="connsiteY18" fmla="*/ 24592 h 1260726"/>
              <a:gd name="connsiteX0" fmla="*/ 1175657 w 9310914"/>
              <a:gd name="connsiteY0" fmla="*/ 24592 h 1336926"/>
              <a:gd name="connsiteX1" fmla="*/ 3048000 w 9310914"/>
              <a:gd name="connsiteY1" fmla="*/ 256821 h 1336926"/>
              <a:gd name="connsiteX2" fmla="*/ 4876800 w 9310914"/>
              <a:gd name="connsiteY2" fmla="*/ 300364 h 1336926"/>
              <a:gd name="connsiteX3" fmla="*/ 6458857 w 9310914"/>
              <a:gd name="connsiteY3" fmla="*/ 256821 h 1336926"/>
              <a:gd name="connsiteX4" fmla="*/ 7663543 w 9310914"/>
              <a:gd name="connsiteY4" fmla="*/ 97164 h 1336926"/>
              <a:gd name="connsiteX5" fmla="*/ 8001000 w 9310914"/>
              <a:gd name="connsiteY5" fmla="*/ 41527 h 1336926"/>
              <a:gd name="connsiteX6" fmla="*/ 8534400 w 9310914"/>
              <a:gd name="connsiteY6" fmla="*/ 346326 h 1336926"/>
              <a:gd name="connsiteX7" fmla="*/ 9144000 w 9310914"/>
              <a:gd name="connsiteY7" fmla="*/ 803526 h 1336926"/>
              <a:gd name="connsiteX8" fmla="*/ 9231086 w 9310914"/>
              <a:gd name="connsiteY8" fmla="*/ 880935 h 1336926"/>
              <a:gd name="connsiteX9" fmla="*/ 9013371 w 9310914"/>
              <a:gd name="connsiteY9" fmla="*/ 1040592 h 1336926"/>
              <a:gd name="connsiteX10" fmla="*/ 7445829 w 9310914"/>
              <a:gd name="connsiteY10" fmla="*/ 1229278 h 1336926"/>
              <a:gd name="connsiteX11" fmla="*/ 5638800 w 9310914"/>
              <a:gd name="connsiteY11" fmla="*/ 1336926 h 1336926"/>
              <a:gd name="connsiteX12" fmla="*/ 3410857 w 9310914"/>
              <a:gd name="connsiteY12" fmla="*/ 1258306 h 1336926"/>
              <a:gd name="connsiteX13" fmla="*/ 1872343 w 9310914"/>
              <a:gd name="connsiteY13" fmla="*/ 1214764 h 1336926"/>
              <a:gd name="connsiteX14" fmla="*/ 740229 w 9310914"/>
              <a:gd name="connsiteY14" fmla="*/ 1171221 h 1336926"/>
              <a:gd name="connsiteX15" fmla="*/ 0 w 9310914"/>
              <a:gd name="connsiteY15" fmla="*/ 982535 h 1336926"/>
              <a:gd name="connsiteX16" fmla="*/ 0 w 9310914"/>
              <a:gd name="connsiteY16" fmla="*/ 803526 h 1336926"/>
              <a:gd name="connsiteX17" fmla="*/ 457200 w 9310914"/>
              <a:gd name="connsiteY17" fmla="*/ 346326 h 1336926"/>
              <a:gd name="connsiteX18" fmla="*/ 1175657 w 9310914"/>
              <a:gd name="connsiteY18" fmla="*/ 24592 h 1336926"/>
              <a:gd name="connsiteX0" fmla="*/ 1175657 w 9310914"/>
              <a:gd name="connsiteY0" fmla="*/ 24592 h 1336926"/>
              <a:gd name="connsiteX1" fmla="*/ 3048000 w 9310914"/>
              <a:gd name="connsiteY1" fmla="*/ 256821 h 1336926"/>
              <a:gd name="connsiteX2" fmla="*/ 4876800 w 9310914"/>
              <a:gd name="connsiteY2" fmla="*/ 300364 h 1336926"/>
              <a:gd name="connsiteX3" fmla="*/ 6458857 w 9310914"/>
              <a:gd name="connsiteY3" fmla="*/ 256821 h 1336926"/>
              <a:gd name="connsiteX4" fmla="*/ 7663543 w 9310914"/>
              <a:gd name="connsiteY4" fmla="*/ 97164 h 1336926"/>
              <a:gd name="connsiteX5" fmla="*/ 8001000 w 9310914"/>
              <a:gd name="connsiteY5" fmla="*/ 41527 h 1336926"/>
              <a:gd name="connsiteX6" fmla="*/ 8534400 w 9310914"/>
              <a:gd name="connsiteY6" fmla="*/ 346326 h 1336926"/>
              <a:gd name="connsiteX7" fmla="*/ 9144000 w 9310914"/>
              <a:gd name="connsiteY7" fmla="*/ 803526 h 1336926"/>
              <a:gd name="connsiteX8" fmla="*/ 9231086 w 9310914"/>
              <a:gd name="connsiteY8" fmla="*/ 880935 h 1336926"/>
              <a:gd name="connsiteX9" fmla="*/ 9013371 w 9310914"/>
              <a:gd name="connsiteY9" fmla="*/ 1040592 h 1336926"/>
              <a:gd name="connsiteX10" fmla="*/ 7445829 w 9310914"/>
              <a:gd name="connsiteY10" fmla="*/ 1229278 h 1336926"/>
              <a:gd name="connsiteX11" fmla="*/ 5638800 w 9310914"/>
              <a:gd name="connsiteY11" fmla="*/ 1336926 h 1336926"/>
              <a:gd name="connsiteX12" fmla="*/ 3429000 w 9310914"/>
              <a:gd name="connsiteY12" fmla="*/ 1336926 h 1336926"/>
              <a:gd name="connsiteX13" fmla="*/ 1872343 w 9310914"/>
              <a:gd name="connsiteY13" fmla="*/ 1214764 h 1336926"/>
              <a:gd name="connsiteX14" fmla="*/ 740229 w 9310914"/>
              <a:gd name="connsiteY14" fmla="*/ 1171221 h 1336926"/>
              <a:gd name="connsiteX15" fmla="*/ 0 w 9310914"/>
              <a:gd name="connsiteY15" fmla="*/ 982535 h 1336926"/>
              <a:gd name="connsiteX16" fmla="*/ 0 w 9310914"/>
              <a:gd name="connsiteY16" fmla="*/ 803526 h 1336926"/>
              <a:gd name="connsiteX17" fmla="*/ 457200 w 9310914"/>
              <a:gd name="connsiteY17" fmla="*/ 346326 h 1336926"/>
              <a:gd name="connsiteX18" fmla="*/ 1175657 w 9310914"/>
              <a:gd name="connsiteY18" fmla="*/ 24592 h 1336926"/>
              <a:gd name="connsiteX0" fmla="*/ 1175657 w 9310914"/>
              <a:gd name="connsiteY0" fmla="*/ 24592 h 1336926"/>
              <a:gd name="connsiteX1" fmla="*/ 3048000 w 9310914"/>
              <a:gd name="connsiteY1" fmla="*/ 256821 h 1336926"/>
              <a:gd name="connsiteX2" fmla="*/ 4876800 w 9310914"/>
              <a:gd name="connsiteY2" fmla="*/ 300364 h 1336926"/>
              <a:gd name="connsiteX3" fmla="*/ 6458857 w 9310914"/>
              <a:gd name="connsiteY3" fmla="*/ 256821 h 1336926"/>
              <a:gd name="connsiteX4" fmla="*/ 7663543 w 9310914"/>
              <a:gd name="connsiteY4" fmla="*/ 97164 h 1336926"/>
              <a:gd name="connsiteX5" fmla="*/ 8001000 w 9310914"/>
              <a:gd name="connsiteY5" fmla="*/ 41527 h 1336926"/>
              <a:gd name="connsiteX6" fmla="*/ 8534400 w 9310914"/>
              <a:gd name="connsiteY6" fmla="*/ 346326 h 1336926"/>
              <a:gd name="connsiteX7" fmla="*/ 9144000 w 9310914"/>
              <a:gd name="connsiteY7" fmla="*/ 803526 h 1336926"/>
              <a:gd name="connsiteX8" fmla="*/ 9231086 w 9310914"/>
              <a:gd name="connsiteY8" fmla="*/ 880935 h 1336926"/>
              <a:gd name="connsiteX9" fmla="*/ 9013371 w 9310914"/>
              <a:gd name="connsiteY9" fmla="*/ 1040592 h 1336926"/>
              <a:gd name="connsiteX10" fmla="*/ 7445829 w 9310914"/>
              <a:gd name="connsiteY10" fmla="*/ 1229278 h 1336926"/>
              <a:gd name="connsiteX11" fmla="*/ 5638800 w 9310914"/>
              <a:gd name="connsiteY11" fmla="*/ 1336926 h 1336926"/>
              <a:gd name="connsiteX12" fmla="*/ 3429000 w 9310914"/>
              <a:gd name="connsiteY12" fmla="*/ 1336926 h 1336926"/>
              <a:gd name="connsiteX13" fmla="*/ 1905000 w 9310914"/>
              <a:gd name="connsiteY13" fmla="*/ 1336926 h 1336926"/>
              <a:gd name="connsiteX14" fmla="*/ 740229 w 9310914"/>
              <a:gd name="connsiteY14" fmla="*/ 1171221 h 1336926"/>
              <a:gd name="connsiteX15" fmla="*/ 0 w 9310914"/>
              <a:gd name="connsiteY15" fmla="*/ 982535 h 1336926"/>
              <a:gd name="connsiteX16" fmla="*/ 0 w 9310914"/>
              <a:gd name="connsiteY16" fmla="*/ 803526 h 1336926"/>
              <a:gd name="connsiteX17" fmla="*/ 457200 w 9310914"/>
              <a:gd name="connsiteY17" fmla="*/ 346326 h 1336926"/>
              <a:gd name="connsiteX18" fmla="*/ 1175657 w 9310914"/>
              <a:gd name="connsiteY18" fmla="*/ 24592 h 1336926"/>
              <a:gd name="connsiteX0" fmla="*/ 1175657 w 9310914"/>
              <a:gd name="connsiteY0" fmla="*/ 24592 h 1413126"/>
              <a:gd name="connsiteX1" fmla="*/ 3048000 w 9310914"/>
              <a:gd name="connsiteY1" fmla="*/ 256821 h 1413126"/>
              <a:gd name="connsiteX2" fmla="*/ 4876800 w 9310914"/>
              <a:gd name="connsiteY2" fmla="*/ 300364 h 1413126"/>
              <a:gd name="connsiteX3" fmla="*/ 6458857 w 9310914"/>
              <a:gd name="connsiteY3" fmla="*/ 256821 h 1413126"/>
              <a:gd name="connsiteX4" fmla="*/ 7663543 w 9310914"/>
              <a:gd name="connsiteY4" fmla="*/ 97164 h 1413126"/>
              <a:gd name="connsiteX5" fmla="*/ 8001000 w 9310914"/>
              <a:gd name="connsiteY5" fmla="*/ 41527 h 1413126"/>
              <a:gd name="connsiteX6" fmla="*/ 8534400 w 9310914"/>
              <a:gd name="connsiteY6" fmla="*/ 346326 h 1413126"/>
              <a:gd name="connsiteX7" fmla="*/ 9144000 w 9310914"/>
              <a:gd name="connsiteY7" fmla="*/ 803526 h 1413126"/>
              <a:gd name="connsiteX8" fmla="*/ 9231086 w 9310914"/>
              <a:gd name="connsiteY8" fmla="*/ 880935 h 1413126"/>
              <a:gd name="connsiteX9" fmla="*/ 9013371 w 9310914"/>
              <a:gd name="connsiteY9" fmla="*/ 1040592 h 1413126"/>
              <a:gd name="connsiteX10" fmla="*/ 7445829 w 9310914"/>
              <a:gd name="connsiteY10" fmla="*/ 1229278 h 1413126"/>
              <a:gd name="connsiteX11" fmla="*/ 5638800 w 9310914"/>
              <a:gd name="connsiteY11" fmla="*/ 1336926 h 1413126"/>
              <a:gd name="connsiteX12" fmla="*/ 3505200 w 9310914"/>
              <a:gd name="connsiteY12" fmla="*/ 1413126 h 1413126"/>
              <a:gd name="connsiteX13" fmla="*/ 1905000 w 9310914"/>
              <a:gd name="connsiteY13" fmla="*/ 1336926 h 1413126"/>
              <a:gd name="connsiteX14" fmla="*/ 740229 w 9310914"/>
              <a:gd name="connsiteY14" fmla="*/ 1171221 h 1413126"/>
              <a:gd name="connsiteX15" fmla="*/ 0 w 9310914"/>
              <a:gd name="connsiteY15" fmla="*/ 982535 h 1413126"/>
              <a:gd name="connsiteX16" fmla="*/ 0 w 9310914"/>
              <a:gd name="connsiteY16" fmla="*/ 803526 h 1413126"/>
              <a:gd name="connsiteX17" fmla="*/ 457200 w 9310914"/>
              <a:gd name="connsiteY17" fmla="*/ 346326 h 1413126"/>
              <a:gd name="connsiteX18" fmla="*/ 1175657 w 9310914"/>
              <a:gd name="connsiteY18" fmla="*/ 24592 h 1413126"/>
              <a:gd name="connsiteX0" fmla="*/ 1175657 w 9310914"/>
              <a:gd name="connsiteY0" fmla="*/ 24592 h 1413126"/>
              <a:gd name="connsiteX1" fmla="*/ 3048000 w 9310914"/>
              <a:gd name="connsiteY1" fmla="*/ 256821 h 1413126"/>
              <a:gd name="connsiteX2" fmla="*/ 4876800 w 9310914"/>
              <a:gd name="connsiteY2" fmla="*/ 300364 h 1413126"/>
              <a:gd name="connsiteX3" fmla="*/ 6458857 w 9310914"/>
              <a:gd name="connsiteY3" fmla="*/ 256821 h 1413126"/>
              <a:gd name="connsiteX4" fmla="*/ 7663543 w 9310914"/>
              <a:gd name="connsiteY4" fmla="*/ 97164 h 1413126"/>
              <a:gd name="connsiteX5" fmla="*/ 8001000 w 9310914"/>
              <a:gd name="connsiteY5" fmla="*/ 41527 h 1413126"/>
              <a:gd name="connsiteX6" fmla="*/ 8534400 w 9310914"/>
              <a:gd name="connsiteY6" fmla="*/ 346326 h 1413126"/>
              <a:gd name="connsiteX7" fmla="*/ 9144000 w 9310914"/>
              <a:gd name="connsiteY7" fmla="*/ 803526 h 1413126"/>
              <a:gd name="connsiteX8" fmla="*/ 9231086 w 9310914"/>
              <a:gd name="connsiteY8" fmla="*/ 880935 h 1413126"/>
              <a:gd name="connsiteX9" fmla="*/ 9013371 w 9310914"/>
              <a:gd name="connsiteY9" fmla="*/ 1040592 h 1413126"/>
              <a:gd name="connsiteX10" fmla="*/ 7445829 w 9310914"/>
              <a:gd name="connsiteY10" fmla="*/ 1229278 h 1413126"/>
              <a:gd name="connsiteX11" fmla="*/ 5638800 w 9310914"/>
              <a:gd name="connsiteY11" fmla="*/ 1336926 h 1413126"/>
              <a:gd name="connsiteX12" fmla="*/ 3505200 w 9310914"/>
              <a:gd name="connsiteY12" fmla="*/ 1413126 h 1413126"/>
              <a:gd name="connsiteX13" fmla="*/ 1905000 w 9310914"/>
              <a:gd name="connsiteY13" fmla="*/ 1336926 h 1413126"/>
              <a:gd name="connsiteX14" fmla="*/ 740229 w 9310914"/>
              <a:gd name="connsiteY14" fmla="*/ 1171221 h 1413126"/>
              <a:gd name="connsiteX15" fmla="*/ 0 w 9310914"/>
              <a:gd name="connsiteY15" fmla="*/ 982535 h 1413126"/>
              <a:gd name="connsiteX16" fmla="*/ 0 w 9310914"/>
              <a:gd name="connsiteY16" fmla="*/ 803526 h 1413126"/>
              <a:gd name="connsiteX17" fmla="*/ 381000 w 9310914"/>
              <a:gd name="connsiteY17" fmla="*/ 270126 h 1413126"/>
              <a:gd name="connsiteX18" fmla="*/ 1175657 w 9310914"/>
              <a:gd name="connsiteY18" fmla="*/ 24592 h 1413126"/>
              <a:gd name="connsiteX0" fmla="*/ 1066800 w 9310914"/>
              <a:gd name="connsiteY0" fmla="*/ 0 h 1447800"/>
              <a:gd name="connsiteX1" fmla="*/ 3048000 w 9310914"/>
              <a:gd name="connsiteY1" fmla="*/ 291495 h 1447800"/>
              <a:gd name="connsiteX2" fmla="*/ 4876800 w 9310914"/>
              <a:gd name="connsiteY2" fmla="*/ 335038 h 1447800"/>
              <a:gd name="connsiteX3" fmla="*/ 6458857 w 9310914"/>
              <a:gd name="connsiteY3" fmla="*/ 291495 h 1447800"/>
              <a:gd name="connsiteX4" fmla="*/ 7663543 w 9310914"/>
              <a:gd name="connsiteY4" fmla="*/ 131838 h 1447800"/>
              <a:gd name="connsiteX5" fmla="*/ 8001000 w 9310914"/>
              <a:gd name="connsiteY5" fmla="*/ 76201 h 1447800"/>
              <a:gd name="connsiteX6" fmla="*/ 8534400 w 9310914"/>
              <a:gd name="connsiteY6" fmla="*/ 381000 h 1447800"/>
              <a:gd name="connsiteX7" fmla="*/ 9144000 w 9310914"/>
              <a:gd name="connsiteY7" fmla="*/ 838200 h 1447800"/>
              <a:gd name="connsiteX8" fmla="*/ 9231086 w 9310914"/>
              <a:gd name="connsiteY8" fmla="*/ 915609 h 1447800"/>
              <a:gd name="connsiteX9" fmla="*/ 9013371 w 9310914"/>
              <a:gd name="connsiteY9" fmla="*/ 1075266 h 1447800"/>
              <a:gd name="connsiteX10" fmla="*/ 7445829 w 9310914"/>
              <a:gd name="connsiteY10" fmla="*/ 1263952 h 1447800"/>
              <a:gd name="connsiteX11" fmla="*/ 5638800 w 9310914"/>
              <a:gd name="connsiteY11" fmla="*/ 1371600 h 1447800"/>
              <a:gd name="connsiteX12" fmla="*/ 3505200 w 9310914"/>
              <a:gd name="connsiteY12" fmla="*/ 1447800 h 1447800"/>
              <a:gd name="connsiteX13" fmla="*/ 1905000 w 9310914"/>
              <a:gd name="connsiteY13" fmla="*/ 1371600 h 1447800"/>
              <a:gd name="connsiteX14" fmla="*/ 740229 w 9310914"/>
              <a:gd name="connsiteY14" fmla="*/ 1205895 h 1447800"/>
              <a:gd name="connsiteX15" fmla="*/ 0 w 9310914"/>
              <a:gd name="connsiteY15" fmla="*/ 1017209 h 1447800"/>
              <a:gd name="connsiteX16" fmla="*/ 0 w 9310914"/>
              <a:gd name="connsiteY16" fmla="*/ 838200 h 1447800"/>
              <a:gd name="connsiteX17" fmla="*/ 381000 w 9310914"/>
              <a:gd name="connsiteY17" fmla="*/ 304800 h 1447800"/>
              <a:gd name="connsiteX18" fmla="*/ 1066800 w 9310914"/>
              <a:gd name="connsiteY18" fmla="*/ 0 h 1447800"/>
              <a:gd name="connsiteX0" fmla="*/ 1066800 w 9310914"/>
              <a:gd name="connsiteY0" fmla="*/ 0 h 1447800"/>
              <a:gd name="connsiteX1" fmla="*/ 3048000 w 9310914"/>
              <a:gd name="connsiteY1" fmla="*/ 291495 h 1447800"/>
              <a:gd name="connsiteX2" fmla="*/ 4876800 w 9310914"/>
              <a:gd name="connsiteY2" fmla="*/ 335038 h 1447800"/>
              <a:gd name="connsiteX3" fmla="*/ 6458857 w 9310914"/>
              <a:gd name="connsiteY3" fmla="*/ 291495 h 1447800"/>
              <a:gd name="connsiteX4" fmla="*/ 7663543 w 9310914"/>
              <a:gd name="connsiteY4" fmla="*/ 131838 h 1447800"/>
              <a:gd name="connsiteX5" fmla="*/ 8001000 w 9310914"/>
              <a:gd name="connsiteY5" fmla="*/ 76201 h 1447800"/>
              <a:gd name="connsiteX6" fmla="*/ 8686800 w 9310914"/>
              <a:gd name="connsiteY6" fmla="*/ 304800 h 1447800"/>
              <a:gd name="connsiteX7" fmla="*/ 9144000 w 9310914"/>
              <a:gd name="connsiteY7" fmla="*/ 838200 h 1447800"/>
              <a:gd name="connsiteX8" fmla="*/ 9231086 w 9310914"/>
              <a:gd name="connsiteY8" fmla="*/ 915609 h 1447800"/>
              <a:gd name="connsiteX9" fmla="*/ 9013371 w 9310914"/>
              <a:gd name="connsiteY9" fmla="*/ 1075266 h 1447800"/>
              <a:gd name="connsiteX10" fmla="*/ 7445829 w 9310914"/>
              <a:gd name="connsiteY10" fmla="*/ 1263952 h 1447800"/>
              <a:gd name="connsiteX11" fmla="*/ 5638800 w 9310914"/>
              <a:gd name="connsiteY11" fmla="*/ 1371600 h 1447800"/>
              <a:gd name="connsiteX12" fmla="*/ 3505200 w 9310914"/>
              <a:gd name="connsiteY12" fmla="*/ 1447800 h 1447800"/>
              <a:gd name="connsiteX13" fmla="*/ 1905000 w 9310914"/>
              <a:gd name="connsiteY13" fmla="*/ 1371600 h 1447800"/>
              <a:gd name="connsiteX14" fmla="*/ 740229 w 9310914"/>
              <a:gd name="connsiteY14" fmla="*/ 1205895 h 1447800"/>
              <a:gd name="connsiteX15" fmla="*/ 0 w 9310914"/>
              <a:gd name="connsiteY15" fmla="*/ 1017209 h 1447800"/>
              <a:gd name="connsiteX16" fmla="*/ 0 w 9310914"/>
              <a:gd name="connsiteY16" fmla="*/ 838200 h 1447800"/>
              <a:gd name="connsiteX17" fmla="*/ 381000 w 9310914"/>
              <a:gd name="connsiteY17" fmla="*/ 304800 h 1447800"/>
              <a:gd name="connsiteX18" fmla="*/ 1066800 w 9310914"/>
              <a:gd name="connsiteY18" fmla="*/ 0 h 1447800"/>
              <a:gd name="connsiteX0" fmla="*/ 1066800 w 9310914"/>
              <a:gd name="connsiteY0" fmla="*/ 105027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943227 h 1552827"/>
              <a:gd name="connsiteX17" fmla="*/ 381000 w 9310914"/>
              <a:gd name="connsiteY17" fmla="*/ 409827 h 1552827"/>
              <a:gd name="connsiteX18" fmla="*/ 1066800 w 9310914"/>
              <a:gd name="connsiteY18" fmla="*/ 105027 h 1552827"/>
              <a:gd name="connsiteX0" fmla="*/ 685800 w 9310914"/>
              <a:gd name="connsiteY0" fmla="*/ 28828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943227 h 1552827"/>
              <a:gd name="connsiteX17" fmla="*/ 381000 w 9310914"/>
              <a:gd name="connsiteY17" fmla="*/ 409827 h 1552827"/>
              <a:gd name="connsiteX18" fmla="*/ 685800 w 9310914"/>
              <a:gd name="connsiteY18" fmla="*/ 28828 h 1552827"/>
              <a:gd name="connsiteX0" fmla="*/ 685800 w 9310914"/>
              <a:gd name="connsiteY0" fmla="*/ 28828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943227 h 1552827"/>
              <a:gd name="connsiteX17" fmla="*/ 304800 w 9310914"/>
              <a:gd name="connsiteY17" fmla="*/ 333628 h 1552827"/>
              <a:gd name="connsiteX18" fmla="*/ 685800 w 9310914"/>
              <a:gd name="connsiteY18" fmla="*/ 28828 h 1552827"/>
              <a:gd name="connsiteX0" fmla="*/ 685800 w 9310914"/>
              <a:gd name="connsiteY0" fmla="*/ 28828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714628 h 1552827"/>
              <a:gd name="connsiteX17" fmla="*/ 304800 w 9310914"/>
              <a:gd name="connsiteY17" fmla="*/ 333628 h 1552827"/>
              <a:gd name="connsiteX18" fmla="*/ 685800 w 9310914"/>
              <a:gd name="connsiteY18" fmla="*/ 28828 h 1552827"/>
              <a:gd name="connsiteX0" fmla="*/ 685800 w 9310914"/>
              <a:gd name="connsiteY0" fmla="*/ 11323 h 1535322"/>
              <a:gd name="connsiteX1" fmla="*/ 3048000 w 9310914"/>
              <a:gd name="connsiteY1" fmla="*/ 379017 h 1535322"/>
              <a:gd name="connsiteX2" fmla="*/ 4876800 w 9310914"/>
              <a:gd name="connsiteY2" fmla="*/ 422560 h 1535322"/>
              <a:gd name="connsiteX3" fmla="*/ 6458857 w 9310914"/>
              <a:gd name="connsiteY3" fmla="*/ 379017 h 1535322"/>
              <a:gd name="connsiteX4" fmla="*/ 7663543 w 9310914"/>
              <a:gd name="connsiteY4" fmla="*/ 219360 h 1535322"/>
              <a:gd name="connsiteX5" fmla="*/ 8229600 w 9310914"/>
              <a:gd name="connsiteY5" fmla="*/ 11322 h 1535322"/>
              <a:gd name="connsiteX6" fmla="*/ 8853714 w 9310914"/>
              <a:gd name="connsiteY6" fmla="*/ 287295 h 1535322"/>
              <a:gd name="connsiteX7" fmla="*/ 9144000 w 9310914"/>
              <a:gd name="connsiteY7" fmla="*/ 925722 h 1535322"/>
              <a:gd name="connsiteX8" fmla="*/ 9231086 w 9310914"/>
              <a:gd name="connsiteY8" fmla="*/ 1003131 h 1535322"/>
              <a:gd name="connsiteX9" fmla="*/ 9013371 w 9310914"/>
              <a:gd name="connsiteY9" fmla="*/ 1162788 h 1535322"/>
              <a:gd name="connsiteX10" fmla="*/ 7445829 w 9310914"/>
              <a:gd name="connsiteY10" fmla="*/ 1351474 h 1535322"/>
              <a:gd name="connsiteX11" fmla="*/ 5638800 w 9310914"/>
              <a:gd name="connsiteY11" fmla="*/ 1459122 h 1535322"/>
              <a:gd name="connsiteX12" fmla="*/ 3505200 w 9310914"/>
              <a:gd name="connsiteY12" fmla="*/ 1535322 h 1535322"/>
              <a:gd name="connsiteX13" fmla="*/ 1905000 w 9310914"/>
              <a:gd name="connsiteY13" fmla="*/ 1459122 h 1535322"/>
              <a:gd name="connsiteX14" fmla="*/ 740229 w 9310914"/>
              <a:gd name="connsiteY14" fmla="*/ 1293417 h 1535322"/>
              <a:gd name="connsiteX15" fmla="*/ 0 w 9310914"/>
              <a:gd name="connsiteY15" fmla="*/ 1104731 h 1535322"/>
              <a:gd name="connsiteX16" fmla="*/ 0 w 9310914"/>
              <a:gd name="connsiteY16" fmla="*/ 697123 h 1535322"/>
              <a:gd name="connsiteX17" fmla="*/ 304800 w 9310914"/>
              <a:gd name="connsiteY17" fmla="*/ 316123 h 1535322"/>
              <a:gd name="connsiteX18" fmla="*/ 685800 w 9310914"/>
              <a:gd name="connsiteY18" fmla="*/ 11323 h 1535322"/>
              <a:gd name="connsiteX0" fmla="*/ 685800 w 9310914"/>
              <a:gd name="connsiteY0" fmla="*/ 116351 h 1640350"/>
              <a:gd name="connsiteX1" fmla="*/ 3048000 w 9310914"/>
              <a:gd name="connsiteY1" fmla="*/ 484045 h 1640350"/>
              <a:gd name="connsiteX2" fmla="*/ 4876800 w 9310914"/>
              <a:gd name="connsiteY2" fmla="*/ 527588 h 1640350"/>
              <a:gd name="connsiteX3" fmla="*/ 6458857 w 9310914"/>
              <a:gd name="connsiteY3" fmla="*/ 484045 h 1640350"/>
              <a:gd name="connsiteX4" fmla="*/ 7663543 w 9310914"/>
              <a:gd name="connsiteY4" fmla="*/ 324388 h 1640350"/>
              <a:gd name="connsiteX5" fmla="*/ 8396514 w 9310914"/>
              <a:gd name="connsiteY5" fmla="*/ 11322 h 1640350"/>
              <a:gd name="connsiteX6" fmla="*/ 8853714 w 9310914"/>
              <a:gd name="connsiteY6" fmla="*/ 392323 h 1640350"/>
              <a:gd name="connsiteX7" fmla="*/ 9144000 w 9310914"/>
              <a:gd name="connsiteY7" fmla="*/ 1030750 h 1640350"/>
              <a:gd name="connsiteX8" fmla="*/ 9231086 w 9310914"/>
              <a:gd name="connsiteY8" fmla="*/ 1108159 h 1640350"/>
              <a:gd name="connsiteX9" fmla="*/ 9013371 w 9310914"/>
              <a:gd name="connsiteY9" fmla="*/ 1267816 h 1640350"/>
              <a:gd name="connsiteX10" fmla="*/ 7445829 w 9310914"/>
              <a:gd name="connsiteY10" fmla="*/ 1456502 h 1640350"/>
              <a:gd name="connsiteX11" fmla="*/ 5638800 w 9310914"/>
              <a:gd name="connsiteY11" fmla="*/ 1564150 h 1640350"/>
              <a:gd name="connsiteX12" fmla="*/ 3505200 w 9310914"/>
              <a:gd name="connsiteY12" fmla="*/ 1640350 h 1640350"/>
              <a:gd name="connsiteX13" fmla="*/ 1905000 w 9310914"/>
              <a:gd name="connsiteY13" fmla="*/ 1564150 h 1640350"/>
              <a:gd name="connsiteX14" fmla="*/ 740229 w 9310914"/>
              <a:gd name="connsiteY14" fmla="*/ 1398445 h 1640350"/>
              <a:gd name="connsiteX15" fmla="*/ 0 w 9310914"/>
              <a:gd name="connsiteY15" fmla="*/ 1209759 h 1640350"/>
              <a:gd name="connsiteX16" fmla="*/ 0 w 9310914"/>
              <a:gd name="connsiteY16" fmla="*/ 802151 h 1640350"/>
              <a:gd name="connsiteX17" fmla="*/ 304800 w 9310914"/>
              <a:gd name="connsiteY17" fmla="*/ 421151 h 1640350"/>
              <a:gd name="connsiteX18" fmla="*/ 685800 w 9310914"/>
              <a:gd name="connsiteY18" fmla="*/ 116351 h 1640350"/>
              <a:gd name="connsiteX0" fmla="*/ 685800 w 9310914"/>
              <a:gd name="connsiteY0" fmla="*/ 106407 h 1630406"/>
              <a:gd name="connsiteX1" fmla="*/ 3048000 w 9310914"/>
              <a:gd name="connsiteY1" fmla="*/ 474101 h 1630406"/>
              <a:gd name="connsiteX2" fmla="*/ 4876800 w 9310914"/>
              <a:gd name="connsiteY2" fmla="*/ 517644 h 1630406"/>
              <a:gd name="connsiteX3" fmla="*/ 6458857 w 9310914"/>
              <a:gd name="connsiteY3" fmla="*/ 474101 h 1630406"/>
              <a:gd name="connsiteX4" fmla="*/ 7663543 w 9310914"/>
              <a:gd name="connsiteY4" fmla="*/ 314444 h 1630406"/>
              <a:gd name="connsiteX5" fmla="*/ 8396514 w 9310914"/>
              <a:gd name="connsiteY5" fmla="*/ 1378 h 1630406"/>
              <a:gd name="connsiteX6" fmla="*/ 8929914 w 9310914"/>
              <a:gd name="connsiteY6" fmla="*/ 306178 h 1630406"/>
              <a:gd name="connsiteX7" fmla="*/ 9144000 w 9310914"/>
              <a:gd name="connsiteY7" fmla="*/ 1020806 h 1630406"/>
              <a:gd name="connsiteX8" fmla="*/ 9231086 w 9310914"/>
              <a:gd name="connsiteY8" fmla="*/ 1098215 h 1630406"/>
              <a:gd name="connsiteX9" fmla="*/ 9013371 w 9310914"/>
              <a:gd name="connsiteY9" fmla="*/ 1257872 h 1630406"/>
              <a:gd name="connsiteX10" fmla="*/ 7445829 w 9310914"/>
              <a:gd name="connsiteY10" fmla="*/ 1446558 h 1630406"/>
              <a:gd name="connsiteX11" fmla="*/ 5638800 w 9310914"/>
              <a:gd name="connsiteY11" fmla="*/ 1554206 h 1630406"/>
              <a:gd name="connsiteX12" fmla="*/ 3505200 w 9310914"/>
              <a:gd name="connsiteY12" fmla="*/ 1630406 h 1630406"/>
              <a:gd name="connsiteX13" fmla="*/ 1905000 w 9310914"/>
              <a:gd name="connsiteY13" fmla="*/ 1554206 h 1630406"/>
              <a:gd name="connsiteX14" fmla="*/ 740229 w 9310914"/>
              <a:gd name="connsiteY14" fmla="*/ 1388501 h 1630406"/>
              <a:gd name="connsiteX15" fmla="*/ 0 w 9310914"/>
              <a:gd name="connsiteY15" fmla="*/ 1199815 h 1630406"/>
              <a:gd name="connsiteX16" fmla="*/ 0 w 9310914"/>
              <a:gd name="connsiteY16" fmla="*/ 792207 h 1630406"/>
              <a:gd name="connsiteX17" fmla="*/ 304800 w 9310914"/>
              <a:gd name="connsiteY17" fmla="*/ 411207 h 1630406"/>
              <a:gd name="connsiteX18" fmla="*/ 685800 w 9310914"/>
              <a:gd name="connsiteY18" fmla="*/ 106407 h 1630406"/>
              <a:gd name="connsiteX0" fmla="*/ 685800 w 9361109"/>
              <a:gd name="connsiteY0" fmla="*/ 106407 h 1630406"/>
              <a:gd name="connsiteX1" fmla="*/ 3048000 w 9361109"/>
              <a:gd name="connsiteY1" fmla="*/ 474101 h 1630406"/>
              <a:gd name="connsiteX2" fmla="*/ 4876800 w 9361109"/>
              <a:gd name="connsiteY2" fmla="*/ 517644 h 1630406"/>
              <a:gd name="connsiteX3" fmla="*/ 6458857 w 9361109"/>
              <a:gd name="connsiteY3" fmla="*/ 474101 h 1630406"/>
              <a:gd name="connsiteX4" fmla="*/ 7663543 w 9361109"/>
              <a:gd name="connsiteY4" fmla="*/ 314444 h 1630406"/>
              <a:gd name="connsiteX5" fmla="*/ 8396514 w 9361109"/>
              <a:gd name="connsiteY5" fmla="*/ 1378 h 1630406"/>
              <a:gd name="connsiteX6" fmla="*/ 8929914 w 9361109"/>
              <a:gd name="connsiteY6" fmla="*/ 306178 h 1630406"/>
              <a:gd name="connsiteX7" fmla="*/ 9310914 w 9361109"/>
              <a:gd name="connsiteY7" fmla="*/ 610978 h 1630406"/>
              <a:gd name="connsiteX8" fmla="*/ 9231086 w 9361109"/>
              <a:gd name="connsiteY8" fmla="*/ 1098215 h 1630406"/>
              <a:gd name="connsiteX9" fmla="*/ 9013371 w 9361109"/>
              <a:gd name="connsiteY9" fmla="*/ 1257872 h 1630406"/>
              <a:gd name="connsiteX10" fmla="*/ 7445829 w 9361109"/>
              <a:gd name="connsiteY10" fmla="*/ 1446558 h 1630406"/>
              <a:gd name="connsiteX11" fmla="*/ 5638800 w 9361109"/>
              <a:gd name="connsiteY11" fmla="*/ 1554206 h 1630406"/>
              <a:gd name="connsiteX12" fmla="*/ 3505200 w 9361109"/>
              <a:gd name="connsiteY12" fmla="*/ 1630406 h 1630406"/>
              <a:gd name="connsiteX13" fmla="*/ 1905000 w 9361109"/>
              <a:gd name="connsiteY13" fmla="*/ 1554206 h 1630406"/>
              <a:gd name="connsiteX14" fmla="*/ 740229 w 9361109"/>
              <a:gd name="connsiteY14" fmla="*/ 1388501 h 1630406"/>
              <a:gd name="connsiteX15" fmla="*/ 0 w 9361109"/>
              <a:gd name="connsiteY15" fmla="*/ 1199815 h 1630406"/>
              <a:gd name="connsiteX16" fmla="*/ 0 w 9361109"/>
              <a:gd name="connsiteY16" fmla="*/ 792207 h 1630406"/>
              <a:gd name="connsiteX17" fmla="*/ 304800 w 9361109"/>
              <a:gd name="connsiteY17" fmla="*/ 411207 h 1630406"/>
              <a:gd name="connsiteX18" fmla="*/ 685800 w 9361109"/>
              <a:gd name="connsiteY18" fmla="*/ 106407 h 1630406"/>
              <a:gd name="connsiteX0" fmla="*/ 685800 w 9374414"/>
              <a:gd name="connsiteY0" fmla="*/ 106407 h 1630406"/>
              <a:gd name="connsiteX1" fmla="*/ 3048000 w 9374414"/>
              <a:gd name="connsiteY1" fmla="*/ 474101 h 1630406"/>
              <a:gd name="connsiteX2" fmla="*/ 4876800 w 9374414"/>
              <a:gd name="connsiteY2" fmla="*/ 517644 h 1630406"/>
              <a:gd name="connsiteX3" fmla="*/ 6458857 w 9374414"/>
              <a:gd name="connsiteY3" fmla="*/ 474101 h 1630406"/>
              <a:gd name="connsiteX4" fmla="*/ 7663543 w 9374414"/>
              <a:gd name="connsiteY4" fmla="*/ 314444 h 1630406"/>
              <a:gd name="connsiteX5" fmla="*/ 8396514 w 9374414"/>
              <a:gd name="connsiteY5" fmla="*/ 1378 h 1630406"/>
              <a:gd name="connsiteX6" fmla="*/ 8929914 w 9374414"/>
              <a:gd name="connsiteY6" fmla="*/ 306178 h 1630406"/>
              <a:gd name="connsiteX7" fmla="*/ 9310914 w 9374414"/>
              <a:gd name="connsiteY7" fmla="*/ 610978 h 1630406"/>
              <a:gd name="connsiteX8" fmla="*/ 9310914 w 9374414"/>
              <a:gd name="connsiteY8" fmla="*/ 1068178 h 1630406"/>
              <a:gd name="connsiteX9" fmla="*/ 9013371 w 9374414"/>
              <a:gd name="connsiteY9" fmla="*/ 1257872 h 1630406"/>
              <a:gd name="connsiteX10" fmla="*/ 7445829 w 9374414"/>
              <a:gd name="connsiteY10" fmla="*/ 1446558 h 1630406"/>
              <a:gd name="connsiteX11" fmla="*/ 5638800 w 9374414"/>
              <a:gd name="connsiteY11" fmla="*/ 1554206 h 1630406"/>
              <a:gd name="connsiteX12" fmla="*/ 3505200 w 9374414"/>
              <a:gd name="connsiteY12" fmla="*/ 1630406 h 1630406"/>
              <a:gd name="connsiteX13" fmla="*/ 1905000 w 9374414"/>
              <a:gd name="connsiteY13" fmla="*/ 1554206 h 1630406"/>
              <a:gd name="connsiteX14" fmla="*/ 740229 w 9374414"/>
              <a:gd name="connsiteY14" fmla="*/ 1388501 h 1630406"/>
              <a:gd name="connsiteX15" fmla="*/ 0 w 9374414"/>
              <a:gd name="connsiteY15" fmla="*/ 1199815 h 1630406"/>
              <a:gd name="connsiteX16" fmla="*/ 0 w 9374414"/>
              <a:gd name="connsiteY16" fmla="*/ 792207 h 1630406"/>
              <a:gd name="connsiteX17" fmla="*/ 304800 w 9374414"/>
              <a:gd name="connsiteY17" fmla="*/ 411207 h 1630406"/>
              <a:gd name="connsiteX18" fmla="*/ 685800 w 9374414"/>
              <a:gd name="connsiteY18" fmla="*/ 106407 h 163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374414" h="1630406">
                <a:moveTo>
                  <a:pt x="685800" y="106407"/>
                </a:moveTo>
                <a:cubicBezTo>
                  <a:pt x="1313543" y="199540"/>
                  <a:pt x="2349500" y="405562"/>
                  <a:pt x="3048000" y="474101"/>
                </a:cubicBezTo>
                <a:cubicBezTo>
                  <a:pt x="3746500" y="542640"/>
                  <a:pt x="4308324" y="517644"/>
                  <a:pt x="4876800" y="517644"/>
                </a:cubicBezTo>
                <a:cubicBezTo>
                  <a:pt x="5445276" y="517644"/>
                  <a:pt x="5994400" y="507968"/>
                  <a:pt x="6458857" y="474101"/>
                </a:cubicBezTo>
                <a:cubicBezTo>
                  <a:pt x="6923314" y="440234"/>
                  <a:pt x="7340600" y="393231"/>
                  <a:pt x="7663543" y="314444"/>
                </a:cubicBezTo>
                <a:cubicBezTo>
                  <a:pt x="7986486" y="235657"/>
                  <a:pt x="8185452" y="2756"/>
                  <a:pt x="8396514" y="1378"/>
                </a:cubicBezTo>
                <a:cubicBezTo>
                  <a:pt x="8607576" y="0"/>
                  <a:pt x="8777514" y="204578"/>
                  <a:pt x="8929914" y="306178"/>
                </a:cubicBezTo>
                <a:cubicBezTo>
                  <a:pt x="9082314" y="407778"/>
                  <a:pt x="9247414" y="483978"/>
                  <a:pt x="9310914" y="610978"/>
                </a:cubicBezTo>
                <a:cubicBezTo>
                  <a:pt x="9374414" y="737978"/>
                  <a:pt x="9360505" y="960362"/>
                  <a:pt x="9310914" y="1068178"/>
                </a:cubicBezTo>
                <a:cubicBezTo>
                  <a:pt x="9261324" y="1175994"/>
                  <a:pt x="9324219" y="1194809"/>
                  <a:pt x="9013371" y="1257872"/>
                </a:cubicBezTo>
                <a:cubicBezTo>
                  <a:pt x="8702524" y="1320935"/>
                  <a:pt x="8008257" y="1397169"/>
                  <a:pt x="7445829" y="1446558"/>
                </a:cubicBezTo>
                <a:cubicBezTo>
                  <a:pt x="6883401" y="1495947"/>
                  <a:pt x="5638800" y="1554206"/>
                  <a:pt x="5638800" y="1554206"/>
                </a:cubicBezTo>
                <a:lnTo>
                  <a:pt x="3505200" y="1630406"/>
                </a:lnTo>
                <a:lnTo>
                  <a:pt x="1905000" y="1554206"/>
                </a:lnTo>
                <a:cubicBezTo>
                  <a:pt x="1459895" y="1539692"/>
                  <a:pt x="1057729" y="1447566"/>
                  <a:pt x="740229" y="1388501"/>
                </a:cubicBezTo>
                <a:cubicBezTo>
                  <a:pt x="422729" y="1329436"/>
                  <a:pt x="108857" y="1269967"/>
                  <a:pt x="0" y="1199815"/>
                </a:cubicBezTo>
                <a:lnTo>
                  <a:pt x="0" y="792207"/>
                </a:lnTo>
                <a:lnTo>
                  <a:pt x="304800" y="411207"/>
                </a:lnTo>
                <a:lnTo>
                  <a:pt x="685800" y="106407"/>
                </a:lnTo>
                <a:close/>
              </a:path>
            </a:pathLst>
          </a:custGeom>
          <a:solidFill>
            <a:srgbClr val="00B050">
              <a:alpha val="33000"/>
            </a:srgbClr>
          </a:solidFill>
          <a:ln w="25400">
            <a:noFill/>
          </a:ln>
          <a:effectLst>
            <a:outerShdw dist="50800" dir="6000000" algn="ctr" rotWithShape="0">
              <a:srgbClr val="00B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295480" y="2511449"/>
            <a:ext cx="260131" cy="982010"/>
          </a:xfrm>
          <a:custGeom>
            <a:avLst/>
            <a:gdLst>
              <a:gd name="connsiteX0" fmla="*/ 520262 w 520262"/>
              <a:gd name="connsiteY0" fmla="*/ 1939159 h 1939159"/>
              <a:gd name="connsiteX1" fmla="*/ 441435 w 520262"/>
              <a:gd name="connsiteY1" fmla="*/ 1781504 h 1939159"/>
              <a:gd name="connsiteX2" fmla="*/ 299545 w 520262"/>
              <a:gd name="connsiteY2" fmla="*/ 1655379 h 1939159"/>
              <a:gd name="connsiteX3" fmla="*/ 299545 w 520262"/>
              <a:gd name="connsiteY3" fmla="*/ 1497724 h 1939159"/>
              <a:gd name="connsiteX4" fmla="*/ 315311 w 520262"/>
              <a:gd name="connsiteY4" fmla="*/ 1261241 h 1939159"/>
              <a:gd name="connsiteX5" fmla="*/ 346842 w 520262"/>
              <a:gd name="connsiteY5" fmla="*/ 1008993 h 1939159"/>
              <a:gd name="connsiteX6" fmla="*/ 346842 w 520262"/>
              <a:gd name="connsiteY6" fmla="*/ 930166 h 1939159"/>
              <a:gd name="connsiteX7" fmla="*/ 204952 w 520262"/>
              <a:gd name="connsiteY7" fmla="*/ 930166 h 1939159"/>
              <a:gd name="connsiteX8" fmla="*/ 110359 w 520262"/>
              <a:gd name="connsiteY8" fmla="*/ 930166 h 1939159"/>
              <a:gd name="connsiteX9" fmla="*/ 94593 w 520262"/>
              <a:gd name="connsiteY9" fmla="*/ 804041 h 1939159"/>
              <a:gd name="connsiteX10" fmla="*/ 94593 w 520262"/>
              <a:gd name="connsiteY10" fmla="*/ 662152 h 1939159"/>
              <a:gd name="connsiteX11" fmla="*/ 15766 w 520262"/>
              <a:gd name="connsiteY11" fmla="*/ 551793 h 1939159"/>
              <a:gd name="connsiteX12" fmla="*/ 31531 w 520262"/>
              <a:gd name="connsiteY12" fmla="*/ 425669 h 1939159"/>
              <a:gd name="connsiteX13" fmla="*/ 47297 w 520262"/>
              <a:gd name="connsiteY13" fmla="*/ 283779 h 1939159"/>
              <a:gd name="connsiteX14" fmla="*/ 47297 w 520262"/>
              <a:gd name="connsiteY14" fmla="*/ 204952 h 1939159"/>
              <a:gd name="connsiteX15" fmla="*/ 63062 w 520262"/>
              <a:gd name="connsiteY15" fmla="*/ 141890 h 1939159"/>
              <a:gd name="connsiteX16" fmla="*/ 47297 w 520262"/>
              <a:gd name="connsiteY16" fmla="*/ 63062 h 1939159"/>
              <a:gd name="connsiteX17" fmla="*/ 0 w 520262"/>
              <a:gd name="connsiteY17" fmla="*/ 0 h 193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0262" h="1939159">
                <a:moveTo>
                  <a:pt x="520262" y="1939159"/>
                </a:moveTo>
                <a:cubicBezTo>
                  <a:pt x="499241" y="1883980"/>
                  <a:pt x="478221" y="1828801"/>
                  <a:pt x="441435" y="1781504"/>
                </a:cubicBezTo>
                <a:cubicBezTo>
                  <a:pt x="404649" y="1734207"/>
                  <a:pt x="323193" y="1702676"/>
                  <a:pt x="299545" y="1655379"/>
                </a:cubicBezTo>
                <a:cubicBezTo>
                  <a:pt x="275897" y="1608082"/>
                  <a:pt x="296917" y="1563414"/>
                  <a:pt x="299545" y="1497724"/>
                </a:cubicBezTo>
                <a:cubicBezTo>
                  <a:pt x="302173" y="1432034"/>
                  <a:pt x="307428" y="1342696"/>
                  <a:pt x="315311" y="1261241"/>
                </a:cubicBezTo>
                <a:cubicBezTo>
                  <a:pt x="323194" y="1179786"/>
                  <a:pt x="341587" y="1064172"/>
                  <a:pt x="346842" y="1008993"/>
                </a:cubicBezTo>
                <a:cubicBezTo>
                  <a:pt x="352097" y="953814"/>
                  <a:pt x="370490" y="943304"/>
                  <a:pt x="346842" y="930166"/>
                </a:cubicBezTo>
                <a:cubicBezTo>
                  <a:pt x="323194" y="917028"/>
                  <a:pt x="204952" y="930166"/>
                  <a:pt x="204952" y="930166"/>
                </a:cubicBezTo>
                <a:cubicBezTo>
                  <a:pt x="165538" y="930166"/>
                  <a:pt x="128752" y="951187"/>
                  <a:pt x="110359" y="930166"/>
                </a:cubicBezTo>
                <a:cubicBezTo>
                  <a:pt x="91966" y="909145"/>
                  <a:pt x="97221" y="848710"/>
                  <a:pt x="94593" y="804041"/>
                </a:cubicBezTo>
                <a:cubicBezTo>
                  <a:pt x="91965" y="759372"/>
                  <a:pt x="107731" y="704193"/>
                  <a:pt x="94593" y="662152"/>
                </a:cubicBezTo>
                <a:cubicBezTo>
                  <a:pt x="81455" y="620111"/>
                  <a:pt x="26276" y="591207"/>
                  <a:pt x="15766" y="551793"/>
                </a:cubicBezTo>
                <a:cubicBezTo>
                  <a:pt x="5256" y="512379"/>
                  <a:pt x="26276" y="470338"/>
                  <a:pt x="31531" y="425669"/>
                </a:cubicBezTo>
                <a:cubicBezTo>
                  <a:pt x="36786" y="381000"/>
                  <a:pt x="44669" y="320565"/>
                  <a:pt x="47297" y="283779"/>
                </a:cubicBezTo>
                <a:cubicBezTo>
                  <a:pt x="49925" y="246993"/>
                  <a:pt x="44670" y="228600"/>
                  <a:pt x="47297" y="204952"/>
                </a:cubicBezTo>
                <a:cubicBezTo>
                  <a:pt x="49924" y="181304"/>
                  <a:pt x="63062" y="165538"/>
                  <a:pt x="63062" y="141890"/>
                </a:cubicBezTo>
                <a:cubicBezTo>
                  <a:pt x="63062" y="118242"/>
                  <a:pt x="57807" y="86710"/>
                  <a:pt x="47297" y="63062"/>
                </a:cubicBezTo>
                <a:cubicBezTo>
                  <a:pt x="36787" y="39414"/>
                  <a:pt x="18393" y="19707"/>
                  <a:pt x="0" y="0"/>
                </a:cubicBezTo>
              </a:path>
            </a:pathLst>
          </a:custGeom>
          <a:ln w="76200">
            <a:solidFill>
              <a:srgbClr val="0070C0"/>
            </a:solidFill>
          </a:ln>
          <a:effectLst>
            <a:outerShdw dist="50800" dir="72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3"/>
          <p:cNvGrpSpPr/>
          <p:nvPr/>
        </p:nvGrpSpPr>
        <p:grpSpPr>
          <a:xfrm>
            <a:off x="5410200" y="2209800"/>
            <a:ext cx="389776" cy="287418"/>
            <a:chOff x="3587496" y="3613732"/>
            <a:chExt cx="779552" cy="567559"/>
          </a:xfrm>
          <a:effectLst>
            <a:outerShdw dist="50800" dir="7200000" algn="ctr" rotWithShape="0">
              <a:schemeClr val="bg1"/>
            </a:outerShdw>
          </a:effectLst>
        </p:grpSpPr>
        <p:sp>
          <p:nvSpPr>
            <p:cNvPr id="18" name="Freeform 17"/>
            <p:cNvSpPr/>
            <p:nvPr/>
          </p:nvSpPr>
          <p:spPr>
            <a:xfrm>
              <a:off x="3799490" y="3613732"/>
              <a:ext cx="567558" cy="567559"/>
            </a:xfrm>
            <a:custGeom>
              <a:avLst/>
              <a:gdLst>
                <a:gd name="connsiteX0" fmla="*/ 567558 w 567558"/>
                <a:gd name="connsiteY0" fmla="*/ 567559 h 567559"/>
                <a:gd name="connsiteX1" fmla="*/ 504496 w 567558"/>
                <a:gd name="connsiteY1" fmla="*/ 488731 h 567559"/>
                <a:gd name="connsiteX2" fmla="*/ 394138 w 567558"/>
                <a:gd name="connsiteY2" fmla="*/ 331076 h 567559"/>
                <a:gd name="connsiteX3" fmla="*/ 362607 w 567558"/>
                <a:gd name="connsiteY3" fmla="*/ 236483 h 567559"/>
                <a:gd name="connsiteX4" fmla="*/ 268013 w 567558"/>
                <a:gd name="connsiteY4" fmla="*/ 141890 h 567559"/>
                <a:gd name="connsiteX5" fmla="*/ 236482 w 567558"/>
                <a:gd name="connsiteY5" fmla="*/ 94593 h 567559"/>
                <a:gd name="connsiteX6" fmla="*/ 110358 w 567558"/>
                <a:gd name="connsiteY6" fmla="*/ 31531 h 567559"/>
                <a:gd name="connsiteX7" fmla="*/ 0 w 567558"/>
                <a:gd name="connsiteY7" fmla="*/ 0 h 56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558" h="567559">
                  <a:moveTo>
                    <a:pt x="567558" y="567559"/>
                  </a:moveTo>
                  <a:cubicBezTo>
                    <a:pt x="550478" y="547852"/>
                    <a:pt x="533399" y="528145"/>
                    <a:pt x="504496" y="488731"/>
                  </a:cubicBezTo>
                  <a:cubicBezTo>
                    <a:pt x="475593" y="449317"/>
                    <a:pt x="417786" y="373117"/>
                    <a:pt x="394138" y="331076"/>
                  </a:cubicBezTo>
                  <a:cubicBezTo>
                    <a:pt x="370490" y="289035"/>
                    <a:pt x="383628" y="268014"/>
                    <a:pt x="362607" y="236483"/>
                  </a:cubicBezTo>
                  <a:cubicBezTo>
                    <a:pt x="341586" y="204952"/>
                    <a:pt x="289034" y="165538"/>
                    <a:pt x="268013" y="141890"/>
                  </a:cubicBezTo>
                  <a:cubicBezTo>
                    <a:pt x="246992" y="118242"/>
                    <a:pt x="262758" y="112986"/>
                    <a:pt x="236482" y="94593"/>
                  </a:cubicBezTo>
                  <a:cubicBezTo>
                    <a:pt x="210206" y="76200"/>
                    <a:pt x="149772" y="47296"/>
                    <a:pt x="110358" y="31531"/>
                  </a:cubicBezTo>
                  <a:cubicBezTo>
                    <a:pt x="70944" y="15766"/>
                    <a:pt x="35472" y="7883"/>
                    <a:pt x="0" y="0"/>
                  </a:cubicBezTo>
                </a:path>
              </a:pathLst>
            </a:custGeom>
            <a:ln w="76200">
              <a:solidFill>
                <a:srgbClr val="0070C0"/>
              </a:solidFill>
            </a:ln>
            <a:effectLst>
              <a:outerShdw dist="50800" dir="72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5"/>
            <p:cNvSpPr/>
            <p:nvPr/>
          </p:nvSpPr>
          <p:spPr>
            <a:xfrm>
              <a:off x="3587496" y="3862552"/>
              <a:ext cx="551794" cy="315309"/>
            </a:xfrm>
            <a:custGeom>
              <a:avLst/>
              <a:gdLst>
                <a:gd name="connsiteX0" fmla="*/ 551793 w 551793"/>
                <a:gd name="connsiteY0" fmla="*/ 315310 h 315310"/>
                <a:gd name="connsiteX1" fmla="*/ 362606 w 551793"/>
                <a:gd name="connsiteY1" fmla="*/ 204951 h 315310"/>
                <a:gd name="connsiteX2" fmla="*/ 331075 w 551793"/>
                <a:gd name="connsiteY2" fmla="*/ 110358 h 315310"/>
                <a:gd name="connsiteX3" fmla="*/ 189186 w 551793"/>
                <a:gd name="connsiteY3" fmla="*/ 47296 h 315310"/>
                <a:gd name="connsiteX4" fmla="*/ 0 w 551793"/>
                <a:gd name="connsiteY4" fmla="*/ 0 h 31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1793" h="315310">
                  <a:moveTo>
                    <a:pt x="551793" y="315310"/>
                  </a:moveTo>
                  <a:cubicBezTo>
                    <a:pt x="475592" y="277210"/>
                    <a:pt x="399392" y="239110"/>
                    <a:pt x="362606" y="204951"/>
                  </a:cubicBezTo>
                  <a:cubicBezTo>
                    <a:pt x="325820" y="170792"/>
                    <a:pt x="359978" y="136634"/>
                    <a:pt x="331075" y="110358"/>
                  </a:cubicBezTo>
                  <a:cubicBezTo>
                    <a:pt x="302172" y="84082"/>
                    <a:pt x="244365" y="65689"/>
                    <a:pt x="189186" y="47296"/>
                  </a:cubicBezTo>
                  <a:cubicBezTo>
                    <a:pt x="134007" y="28903"/>
                    <a:pt x="0" y="0"/>
                    <a:pt x="0" y="0"/>
                  </a:cubicBezTo>
                </a:path>
              </a:pathLst>
            </a:custGeom>
            <a:ln w="76200">
              <a:solidFill>
                <a:srgbClr val="0070C0"/>
              </a:solidFill>
            </a:ln>
            <a:effectLst>
              <a:outerShdw dist="50800" dir="72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>
            <a:off x="6320238" y="2444917"/>
            <a:ext cx="346842" cy="314030"/>
          </a:xfrm>
          <a:custGeom>
            <a:avLst/>
            <a:gdLst>
              <a:gd name="connsiteX0" fmla="*/ 0 w 693683"/>
              <a:gd name="connsiteY0" fmla="*/ 620110 h 620110"/>
              <a:gd name="connsiteX1" fmla="*/ 141890 w 693683"/>
              <a:gd name="connsiteY1" fmla="*/ 399393 h 620110"/>
              <a:gd name="connsiteX2" fmla="*/ 189187 w 693683"/>
              <a:gd name="connsiteY2" fmla="*/ 210207 h 620110"/>
              <a:gd name="connsiteX3" fmla="*/ 331076 w 693683"/>
              <a:gd name="connsiteY3" fmla="*/ 36786 h 620110"/>
              <a:gd name="connsiteX4" fmla="*/ 488731 w 693683"/>
              <a:gd name="connsiteY4" fmla="*/ 5255 h 620110"/>
              <a:gd name="connsiteX5" fmla="*/ 693683 w 693683"/>
              <a:gd name="connsiteY5" fmla="*/ 68317 h 62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3683" h="620110">
                <a:moveTo>
                  <a:pt x="0" y="620110"/>
                </a:moveTo>
                <a:cubicBezTo>
                  <a:pt x="55179" y="543910"/>
                  <a:pt x="110359" y="467710"/>
                  <a:pt x="141890" y="399393"/>
                </a:cubicBezTo>
                <a:cubicBezTo>
                  <a:pt x="173421" y="331076"/>
                  <a:pt x="157656" y="270641"/>
                  <a:pt x="189187" y="210207"/>
                </a:cubicBezTo>
                <a:cubicBezTo>
                  <a:pt x="220718" y="149773"/>
                  <a:pt x="281152" y="70945"/>
                  <a:pt x="331076" y="36786"/>
                </a:cubicBezTo>
                <a:cubicBezTo>
                  <a:pt x="381000" y="2627"/>
                  <a:pt x="428297" y="0"/>
                  <a:pt x="488731" y="5255"/>
                </a:cubicBezTo>
                <a:cubicBezTo>
                  <a:pt x="549166" y="10510"/>
                  <a:pt x="693683" y="68317"/>
                  <a:pt x="693683" y="68317"/>
                </a:cubicBezTo>
              </a:path>
            </a:pathLst>
          </a:custGeom>
          <a:ln w="76200">
            <a:solidFill>
              <a:srgbClr val="0070C0"/>
            </a:solidFill>
          </a:ln>
          <a:effectLst>
            <a:outerShdw dist="50800" dir="48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966625" y="2302539"/>
            <a:ext cx="922283" cy="573504"/>
            <a:chOff x="6700345" y="3796863"/>
            <a:chExt cx="1844565" cy="1132489"/>
          </a:xfrm>
          <a:effectLst>
            <a:outerShdw blurRad="50800" dist="50800" dir="7200000" algn="ctr" rotWithShape="0">
              <a:schemeClr val="bg1"/>
            </a:outerShdw>
          </a:effectLst>
        </p:grpSpPr>
        <p:sp>
          <p:nvSpPr>
            <p:cNvPr id="16" name="Freeform 15"/>
            <p:cNvSpPr/>
            <p:nvPr/>
          </p:nvSpPr>
          <p:spPr>
            <a:xfrm>
              <a:off x="6700345" y="4240924"/>
              <a:ext cx="1781503" cy="688428"/>
            </a:xfrm>
            <a:custGeom>
              <a:avLst/>
              <a:gdLst>
                <a:gd name="connsiteX0" fmla="*/ 0 w 1781503"/>
                <a:gd name="connsiteY0" fmla="*/ 47297 h 743607"/>
                <a:gd name="connsiteX1" fmla="*/ 299545 w 1781503"/>
                <a:gd name="connsiteY1" fmla="*/ 268014 h 743607"/>
                <a:gd name="connsiteX2" fmla="*/ 662152 w 1781503"/>
                <a:gd name="connsiteY2" fmla="*/ 394138 h 743607"/>
                <a:gd name="connsiteX3" fmla="*/ 740979 w 1781503"/>
                <a:gd name="connsiteY3" fmla="*/ 662152 h 743607"/>
                <a:gd name="connsiteX4" fmla="*/ 819807 w 1781503"/>
                <a:gd name="connsiteY4" fmla="*/ 725214 h 743607"/>
                <a:gd name="connsiteX5" fmla="*/ 993227 w 1781503"/>
                <a:gd name="connsiteY5" fmla="*/ 551793 h 743607"/>
                <a:gd name="connsiteX6" fmla="*/ 1135117 w 1781503"/>
                <a:gd name="connsiteY6" fmla="*/ 299545 h 743607"/>
                <a:gd name="connsiteX7" fmla="*/ 1308538 w 1781503"/>
                <a:gd name="connsiteY7" fmla="*/ 204952 h 743607"/>
                <a:gd name="connsiteX8" fmla="*/ 1418896 w 1781503"/>
                <a:gd name="connsiteY8" fmla="*/ 78828 h 743607"/>
                <a:gd name="connsiteX9" fmla="*/ 1592317 w 1781503"/>
                <a:gd name="connsiteY9" fmla="*/ 47297 h 743607"/>
                <a:gd name="connsiteX10" fmla="*/ 1781503 w 1781503"/>
                <a:gd name="connsiteY10" fmla="*/ 0 h 743607"/>
                <a:gd name="connsiteX0" fmla="*/ 0 w 1781503"/>
                <a:gd name="connsiteY0" fmla="*/ 47297 h 688428"/>
                <a:gd name="connsiteX1" fmla="*/ 299545 w 1781503"/>
                <a:gd name="connsiteY1" fmla="*/ 268014 h 688428"/>
                <a:gd name="connsiteX2" fmla="*/ 662152 w 1781503"/>
                <a:gd name="connsiteY2" fmla="*/ 394138 h 688428"/>
                <a:gd name="connsiteX3" fmla="*/ 740979 w 1781503"/>
                <a:gd name="connsiteY3" fmla="*/ 662152 h 688428"/>
                <a:gd name="connsiteX4" fmla="*/ 993227 w 1781503"/>
                <a:gd name="connsiteY4" fmla="*/ 551793 h 688428"/>
                <a:gd name="connsiteX5" fmla="*/ 1135117 w 1781503"/>
                <a:gd name="connsiteY5" fmla="*/ 299545 h 688428"/>
                <a:gd name="connsiteX6" fmla="*/ 1308538 w 1781503"/>
                <a:gd name="connsiteY6" fmla="*/ 204952 h 688428"/>
                <a:gd name="connsiteX7" fmla="*/ 1418896 w 1781503"/>
                <a:gd name="connsiteY7" fmla="*/ 78828 h 688428"/>
                <a:gd name="connsiteX8" fmla="*/ 1592317 w 1781503"/>
                <a:gd name="connsiteY8" fmla="*/ 47297 h 688428"/>
                <a:gd name="connsiteX9" fmla="*/ 1781503 w 1781503"/>
                <a:gd name="connsiteY9" fmla="*/ 0 h 68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81503" h="688428">
                  <a:moveTo>
                    <a:pt x="0" y="47297"/>
                  </a:moveTo>
                  <a:cubicBezTo>
                    <a:pt x="94593" y="128752"/>
                    <a:pt x="189186" y="210207"/>
                    <a:pt x="299545" y="268014"/>
                  </a:cubicBezTo>
                  <a:cubicBezTo>
                    <a:pt x="409904" y="325821"/>
                    <a:pt x="588580" y="328448"/>
                    <a:pt x="662152" y="394138"/>
                  </a:cubicBezTo>
                  <a:cubicBezTo>
                    <a:pt x="735724" y="459828"/>
                    <a:pt x="685800" y="635876"/>
                    <a:pt x="740979" y="662152"/>
                  </a:cubicBezTo>
                  <a:cubicBezTo>
                    <a:pt x="796158" y="688428"/>
                    <a:pt x="927537" y="612227"/>
                    <a:pt x="993227" y="551793"/>
                  </a:cubicBezTo>
                  <a:cubicBezTo>
                    <a:pt x="1058917" y="491359"/>
                    <a:pt x="1082565" y="357352"/>
                    <a:pt x="1135117" y="299545"/>
                  </a:cubicBezTo>
                  <a:cubicBezTo>
                    <a:pt x="1187669" y="241738"/>
                    <a:pt x="1261242" y="241738"/>
                    <a:pt x="1308538" y="204952"/>
                  </a:cubicBezTo>
                  <a:cubicBezTo>
                    <a:pt x="1355835" y="168166"/>
                    <a:pt x="1371600" y="105104"/>
                    <a:pt x="1418896" y="78828"/>
                  </a:cubicBezTo>
                  <a:cubicBezTo>
                    <a:pt x="1466192" y="52552"/>
                    <a:pt x="1531883" y="60435"/>
                    <a:pt x="1592317" y="47297"/>
                  </a:cubicBezTo>
                  <a:cubicBezTo>
                    <a:pt x="1652751" y="34159"/>
                    <a:pt x="1717127" y="17079"/>
                    <a:pt x="1781503" y="0"/>
                  </a:cubicBezTo>
                </a:path>
              </a:pathLst>
            </a:custGeom>
            <a:ln w="76200">
              <a:solidFill>
                <a:srgbClr val="0070C0"/>
              </a:solidFill>
            </a:ln>
            <a:effectLst>
              <a:outerShdw dist="50800" dir="72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952593" y="3796863"/>
              <a:ext cx="1592317" cy="391510"/>
            </a:xfrm>
            <a:custGeom>
              <a:avLst/>
              <a:gdLst>
                <a:gd name="connsiteX0" fmla="*/ 0 w 1592317"/>
                <a:gd name="connsiteY0" fmla="*/ 128751 h 391510"/>
                <a:gd name="connsiteX1" fmla="*/ 378373 w 1592317"/>
                <a:gd name="connsiteY1" fmla="*/ 349468 h 391510"/>
                <a:gd name="connsiteX2" fmla="*/ 614855 w 1592317"/>
                <a:gd name="connsiteY2" fmla="*/ 365234 h 391510"/>
                <a:gd name="connsiteX3" fmla="*/ 662152 w 1592317"/>
                <a:gd name="connsiteY3" fmla="*/ 191813 h 391510"/>
                <a:gd name="connsiteX4" fmla="*/ 851338 w 1592317"/>
                <a:gd name="connsiteY4" fmla="*/ 207578 h 391510"/>
                <a:gd name="connsiteX5" fmla="*/ 977462 w 1592317"/>
                <a:gd name="connsiteY5" fmla="*/ 317937 h 391510"/>
                <a:gd name="connsiteX6" fmla="*/ 1292773 w 1592317"/>
                <a:gd name="connsiteY6" fmla="*/ 317937 h 391510"/>
                <a:gd name="connsiteX7" fmla="*/ 1355835 w 1592317"/>
                <a:gd name="connsiteY7" fmla="*/ 239109 h 391510"/>
                <a:gd name="connsiteX8" fmla="*/ 1513490 w 1592317"/>
                <a:gd name="connsiteY8" fmla="*/ 34158 h 391510"/>
                <a:gd name="connsiteX9" fmla="*/ 1592317 w 1592317"/>
                <a:gd name="connsiteY9" fmla="*/ 34158 h 391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2317" h="391510">
                  <a:moveTo>
                    <a:pt x="0" y="128751"/>
                  </a:moveTo>
                  <a:cubicBezTo>
                    <a:pt x="137948" y="219402"/>
                    <a:pt x="275897" y="310054"/>
                    <a:pt x="378373" y="349468"/>
                  </a:cubicBezTo>
                  <a:cubicBezTo>
                    <a:pt x="480849" y="388882"/>
                    <a:pt x="567559" y="391510"/>
                    <a:pt x="614855" y="365234"/>
                  </a:cubicBezTo>
                  <a:cubicBezTo>
                    <a:pt x="662151" y="338958"/>
                    <a:pt x="622738" y="218089"/>
                    <a:pt x="662152" y="191813"/>
                  </a:cubicBezTo>
                  <a:cubicBezTo>
                    <a:pt x="701566" y="165537"/>
                    <a:pt x="798786" y="186557"/>
                    <a:pt x="851338" y="207578"/>
                  </a:cubicBezTo>
                  <a:cubicBezTo>
                    <a:pt x="903890" y="228599"/>
                    <a:pt x="903890" y="299544"/>
                    <a:pt x="977462" y="317937"/>
                  </a:cubicBezTo>
                  <a:cubicBezTo>
                    <a:pt x="1051034" y="336330"/>
                    <a:pt x="1229711" y="331075"/>
                    <a:pt x="1292773" y="317937"/>
                  </a:cubicBezTo>
                  <a:cubicBezTo>
                    <a:pt x="1355835" y="304799"/>
                    <a:pt x="1319049" y="286406"/>
                    <a:pt x="1355835" y="239109"/>
                  </a:cubicBezTo>
                  <a:cubicBezTo>
                    <a:pt x="1392621" y="191813"/>
                    <a:pt x="1474076" y="68317"/>
                    <a:pt x="1513490" y="34158"/>
                  </a:cubicBezTo>
                  <a:cubicBezTo>
                    <a:pt x="1552904" y="0"/>
                    <a:pt x="1572610" y="17079"/>
                    <a:pt x="1592317" y="34158"/>
                  </a:cubicBezTo>
                </a:path>
              </a:pathLst>
            </a:custGeom>
            <a:ln w="76200">
              <a:solidFill>
                <a:srgbClr val="0070C0"/>
              </a:solidFill>
            </a:ln>
            <a:effectLst>
              <a:outerShdw dist="50800" dir="72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reeform 13"/>
          <p:cNvSpPr/>
          <p:nvPr/>
        </p:nvSpPr>
        <p:spPr>
          <a:xfrm>
            <a:off x="6556721" y="2583303"/>
            <a:ext cx="425669" cy="303385"/>
          </a:xfrm>
          <a:custGeom>
            <a:avLst/>
            <a:gdLst>
              <a:gd name="connsiteX0" fmla="*/ 851338 w 851338"/>
              <a:gd name="connsiteY0" fmla="*/ 599089 h 599089"/>
              <a:gd name="connsiteX1" fmla="*/ 740979 w 851338"/>
              <a:gd name="connsiteY1" fmla="*/ 504496 h 599089"/>
              <a:gd name="connsiteX2" fmla="*/ 488731 w 851338"/>
              <a:gd name="connsiteY2" fmla="*/ 346841 h 599089"/>
              <a:gd name="connsiteX3" fmla="*/ 409903 w 851338"/>
              <a:gd name="connsiteY3" fmla="*/ 252248 h 599089"/>
              <a:gd name="connsiteX4" fmla="*/ 268014 w 851338"/>
              <a:gd name="connsiteY4" fmla="*/ 78827 h 599089"/>
              <a:gd name="connsiteX5" fmla="*/ 0 w 851338"/>
              <a:gd name="connsiteY5" fmla="*/ 0 h 5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338" h="599089">
                <a:moveTo>
                  <a:pt x="851338" y="599089"/>
                </a:moveTo>
                <a:cubicBezTo>
                  <a:pt x="826376" y="572813"/>
                  <a:pt x="801414" y="546537"/>
                  <a:pt x="740979" y="504496"/>
                </a:cubicBezTo>
                <a:cubicBezTo>
                  <a:pt x="680545" y="462455"/>
                  <a:pt x="543910" y="388882"/>
                  <a:pt x="488731" y="346841"/>
                </a:cubicBezTo>
                <a:cubicBezTo>
                  <a:pt x="433552" y="304800"/>
                  <a:pt x="409903" y="252248"/>
                  <a:pt x="409903" y="252248"/>
                </a:cubicBezTo>
                <a:cubicBezTo>
                  <a:pt x="373117" y="207579"/>
                  <a:pt x="336331" y="120868"/>
                  <a:pt x="268014" y="78827"/>
                </a:cubicBezTo>
                <a:cubicBezTo>
                  <a:pt x="199697" y="36786"/>
                  <a:pt x="99848" y="18393"/>
                  <a:pt x="0" y="0"/>
                </a:cubicBezTo>
              </a:path>
            </a:pathLst>
          </a:custGeom>
          <a:ln w="76200">
            <a:solidFill>
              <a:srgbClr val="0070C0"/>
            </a:solidFill>
          </a:ln>
          <a:effectLst>
            <a:outerShdw dist="50800" dir="72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4629247">
            <a:off x="1834391" y="2159344"/>
            <a:ext cx="479832" cy="405710"/>
          </a:xfrm>
          <a:custGeom>
            <a:avLst/>
            <a:gdLst>
              <a:gd name="connsiteX0" fmla="*/ 0 w 640080"/>
              <a:gd name="connsiteY0" fmla="*/ 0 h 2712720"/>
              <a:gd name="connsiteX1" fmla="*/ 45720 w 640080"/>
              <a:gd name="connsiteY1" fmla="*/ 182880 h 2712720"/>
              <a:gd name="connsiteX2" fmla="*/ 60960 w 640080"/>
              <a:gd name="connsiteY2" fmla="*/ 350520 h 2712720"/>
              <a:gd name="connsiteX3" fmla="*/ 243840 w 640080"/>
              <a:gd name="connsiteY3" fmla="*/ 502920 h 2712720"/>
              <a:gd name="connsiteX4" fmla="*/ 365760 w 640080"/>
              <a:gd name="connsiteY4" fmla="*/ 670560 h 2712720"/>
              <a:gd name="connsiteX5" fmla="*/ 396240 w 640080"/>
              <a:gd name="connsiteY5" fmla="*/ 883920 h 2712720"/>
              <a:gd name="connsiteX6" fmla="*/ 350520 w 640080"/>
              <a:gd name="connsiteY6" fmla="*/ 1051560 h 2712720"/>
              <a:gd name="connsiteX7" fmla="*/ 350520 w 640080"/>
              <a:gd name="connsiteY7" fmla="*/ 1173480 h 2712720"/>
              <a:gd name="connsiteX8" fmla="*/ 487680 w 640080"/>
              <a:gd name="connsiteY8" fmla="*/ 1310640 h 2712720"/>
              <a:gd name="connsiteX9" fmla="*/ 579120 w 640080"/>
              <a:gd name="connsiteY9" fmla="*/ 1630680 h 2712720"/>
              <a:gd name="connsiteX10" fmla="*/ 487680 w 640080"/>
              <a:gd name="connsiteY10" fmla="*/ 1813560 h 2712720"/>
              <a:gd name="connsiteX11" fmla="*/ 426720 w 640080"/>
              <a:gd name="connsiteY11" fmla="*/ 2087880 h 2712720"/>
              <a:gd name="connsiteX12" fmla="*/ 457200 w 640080"/>
              <a:gd name="connsiteY12" fmla="*/ 2286000 h 2712720"/>
              <a:gd name="connsiteX13" fmla="*/ 441960 w 640080"/>
              <a:gd name="connsiteY13" fmla="*/ 2438400 h 2712720"/>
              <a:gd name="connsiteX14" fmla="*/ 426720 w 640080"/>
              <a:gd name="connsiteY14" fmla="*/ 2484120 h 2712720"/>
              <a:gd name="connsiteX15" fmla="*/ 502920 w 640080"/>
              <a:gd name="connsiteY15" fmla="*/ 2636520 h 2712720"/>
              <a:gd name="connsiteX16" fmla="*/ 640080 w 640080"/>
              <a:gd name="connsiteY16" fmla="*/ 2712720 h 2712720"/>
              <a:gd name="connsiteX0" fmla="*/ 0 w 789568"/>
              <a:gd name="connsiteY0" fmla="*/ 2633290 h 2882077"/>
              <a:gd name="connsiteX1" fmla="*/ 195208 w 789568"/>
              <a:gd name="connsiteY1" fmla="*/ 352237 h 2882077"/>
              <a:gd name="connsiteX2" fmla="*/ 210448 w 789568"/>
              <a:gd name="connsiteY2" fmla="*/ 519877 h 2882077"/>
              <a:gd name="connsiteX3" fmla="*/ 393328 w 789568"/>
              <a:gd name="connsiteY3" fmla="*/ 672277 h 2882077"/>
              <a:gd name="connsiteX4" fmla="*/ 515248 w 789568"/>
              <a:gd name="connsiteY4" fmla="*/ 839917 h 2882077"/>
              <a:gd name="connsiteX5" fmla="*/ 545728 w 789568"/>
              <a:gd name="connsiteY5" fmla="*/ 1053277 h 2882077"/>
              <a:gd name="connsiteX6" fmla="*/ 500008 w 789568"/>
              <a:gd name="connsiteY6" fmla="*/ 1220917 h 2882077"/>
              <a:gd name="connsiteX7" fmla="*/ 500008 w 789568"/>
              <a:gd name="connsiteY7" fmla="*/ 1342837 h 2882077"/>
              <a:gd name="connsiteX8" fmla="*/ 637168 w 789568"/>
              <a:gd name="connsiteY8" fmla="*/ 1479997 h 2882077"/>
              <a:gd name="connsiteX9" fmla="*/ 728608 w 789568"/>
              <a:gd name="connsiteY9" fmla="*/ 1800037 h 2882077"/>
              <a:gd name="connsiteX10" fmla="*/ 637168 w 789568"/>
              <a:gd name="connsiteY10" fmla="*/ 1982917 h 2882077"/>
              <a:gd name="connsiteX11" fmla="*/ 576208 w 789568"/>
              <a:gd name="connsiteY11" fmla="*/ 2257237 h 2882077"/>
              <a:gd name="connsiteX12" fmla="*/ 606688 w 789568"/>
              <a:gd name="connsiteY12" fmla="*/ 2455357 h 2882077"/>
              <a:gd name="connsiteX13" fmla="*/ 591448 w 789568"/>
              <a:gd name="connsiteY13" fmla="*/ 2607757 h 2882077"/>
              <a:gd name="connsiteX14" fmla="*/ 576208 w 789568"/>
              <a:gd name="connsiteY14" fmla="*/ 2653477 h 2882077"/>
              <a:gd name="connsiteX15" fmla="*/ 652408 w 789568"/>
              <a:gd name="connsiteY15" fmla="*/ 2805877 h 2882077"/>
              <a:gd name="connsiteX16" fmla="*/ 789568 w 789568"/>
              <a:gd name="connsiteY16" fmla="*/ 2882077 h 2882077"/>
              <a:gd name="connsiteX0" fmla="*/ 0 w 728608"/>
              <a:gd name="connsiteY0" fmla="*/ 2633290 h 4892512"/>
              <a:gd name="connsiteX1" fmla="*/ 195208 w 728608"/>
              <a:gd name="connsiteY1" fmla="*/ 352237 h 4892512"/>
              <a:gd name="connsiteX2" fmla="*/ 210448 w 728608"/>
              <a:gd name="connsiteY2" fmla="*/ 519877 h 4892512"/>
              <a:gd name="connsiteX3" fmla="*/ 393328 w 728608"/>
              <a:gd name="connsiteY3" fmla="*/ 672277 h 4892512"/>
              <a:gd name="connsiteX4" fmla="*/ 515248 w 728608"/>
              <a:gd name="connsiteY4" fmla="*/ 839917 h 4892512"/>
              <a:gd name="connsiteX5" fmla="*/ 545728 w 728608"/>
              <a:gd name="connsiteY5" fmla="*/ 1053277 h 4892512"/>
              <a:gd name="connsiteX6" fmla="*/ 500008 w 728608"/>
              <a:gd name="connsiteY6" fmla="*/ 1220917 h 4892512"/>
              <a:gd name="connsiteX7" fmla="*/ 500008 w 728608"/>
              <a:gd name="connsiteY7" fmla="*/ 1342837 h 4892512"/>
              <a:gd name="connsiteX8" fmla="*/ 637168 w 728608"/>
              <a:gd name="connsiteY8" fmla="*/ 1479997 h 4892512"/>
              <a:gd name="connsiteX9" fmla="*/ 728608 w 728608"/>
              <a:gd name="connsiteY9" fmla="*/ 1800037 h 4892512"/>
              <a:gd name="connsiteX10" fmla="*/ 637168 w 728608"/>
              <a:gd name="connsiteY10" fmla="*/ 1982917 h 4892512"/>
              <a:gd name="connsiteX11" fmla="*/ 576208 w 728608"/>
              <a:gd name="connsiteY11" fmla="*/ 2257237 h 4892512"/>
              <a:gd name="connsiteX12" fmla="*/ 606688 w 728608"/>
              <a:gd name="connsiteY12" fmla="*/ 2455357 h 4892512"/>
              <a:gd name="connsiteX13" fmla="*/ 591448 w 728608"/>
              <a:gd name="connsiteY13" fmla="*/ 2607757 h 4892512"/>
              <a:gd name="connsiteX14" fmla="*/ 576208 w 728608"/>
              <a:gd name="connsiteY14" fmla="*/ 2653477 h 4892512"/>
              <a:gd name="connsiteX15" fmla="*/ 652408 w 728608"/>
              <a:gd name="connsiteY15" fmla="*/ 2805877 h 4892512"/>
              <a:gd name="connsiteX16" fmla="*/ 458037 w 728608"/>
              <a:gd name="connsiteY16" fmla="*/ 4892513 h 4892512"/>
              <a:gd name="connsiteX0" fmla="*/ 0 w 728608"/>
              <a:gd name="connsiteY0" fmla="*/ 2633290 h 4892512"/>
              <a:gd name="connsiteX1" fmla="*/ 195208 w 728608"/>
              <a:gd name="connsiteY1" fmla="*/ 352237 h 4892512"/>
              <a:gd name="connsiteX2" fmla="*/ 210448 w 728608"/>
              <a:gd name="connsiteY2" fmla="*/ 519877 h 4892512"/>
              <a:gd name="connsiteX3" fmla="*/ 393328 w 728608"/>
              <a:gd name="connsiteY3" fmla="*/ 672277 h 4892512"/>
              <a:gd name="connsiteX4" fmla="*/ 515248 w 728608"/>
              <a:gd name="connsiteY4" fmla="*/ 839917 h 4892512"/>
              <a:gd name="connsiteX5" fmla="*/ 545728 w 728608"/>
              <a:gd name="connsiteY5" fmla="*/ 1053277 h 4892512"/>
              <a:gd name="connsiteX6" fmla="*/ 500008 w 728608"/>
              <a:gd name="connsiteY6" fmla="*/ 1220917 h 4892512"/>
              <a:gd name="connsiteX7" fmla="*/ 500008 w 728608"/>
              <a:gd name="connsiteY7" fmla="*/ 1342837 h 4892512"/>
              <a:gd name="connsiteX8" fmla="*/ 637168 w 728608"/>
              <a:gd name="connsiteY8" fmla="*/ 1479997 h 4892512"/>
              <a:gd name="connsiteX9" fmla="*/ 728608 w 728608"/>
              <a:gd name="connsiteY9" fmla="*/ 1800037 h 4892512"/>
              <a:gd name="connsiteX10" fmla="*/ 637168 w 728608"/>
              <a:gd name="connsiteY10" fmla="*/ 1982917 h 4892512"/>
              <a:gd name="connsiteX11" fmla="*/ 576208 w 728608"/>
              <a:gd name="connsiteY11" fmla="*/ 2257237 h 4892512"/>
              <a:gd name="connsiteX12" fmla="*/ 606688 w 728608"/>
              <a:gd name="connsiteY12" fmla="*/ 2455357 h 4892512"/>
              <a:gd name="connsiteX13" fmla="*/ 591448 w 728608"/>
              <a:gd name="connsiteY13" fmla="*/ 2607757 h 4892512"/>
              <a:gd name="connsiteX14" fmla="*/ 576208 w 728608"/>
              <a:gd name="connsiteY14" fmla="*/ 2653477 h 4892512"/>
              <a:gd name="connsiteX15" fmla="*/ 327481 w 728608"/>
              <a:gd name="connsiteY15" fmla="*/ 4518105 h 4892512"/>
              <a:gd name="connsiteX16" fmla="*/ 458037 w 728608"/>
              <a:gd name="connsiteY16" fmla="*/ 4892513 h 4892512"/>
              <a:gd name="connsiteX0" fmla="*/ 0 w 728608"/>
              <a:gd name="connsiteY0" fmla="*/ 2633290 h 4892512"/>
              <a:gd name="connsiteX1" fmla="*/ 195208 w 728608"/>
              <a:gd name="connsiteY1" fmla="*/ 352237 h 4892512"/>
              <a:gd name="connsiteX2" fmla="*/ 210448 w 728608"/>
              <a:gd name="connsiteY2" fmla="*/ 519877 h 4892512"/>
              <a:gd name="connsiteX3" fmla="*/ 393328 w 728608"/>
              <a:gd name="connsiteY3" fmla="*/ 672277 h 4892512"/>
              <a:gd name="connsiteX4" fmla="*/ 515248 w 728608"/>
              <a:gd name="connsiteY4" fmla="*/ 839917 h 4892512"/>
              <a:gd name="connsiteX5" fmla="*/ 545728 w 728608"/>
              <a:gd name="connsiteY5" fmla="*/ 1053277 h 4892512"/>
              <a:gd name="connsiteX6" fmla="*/ 500008 w 728608"/>
              <a:gd name="connsiteY6" fmla="*/ 1220917 h 4892512"/>
              <a:gd name="connsiteX7" fmla="*/ 500008 w 728608"/>
              <a:gd name="connsiteY7" fmla="*/ 1342837 h 4892512"/>
              <a:gd name="connsiteX8" fmla="*/ 637168 w 728608"/>
              <a:gd name="connsiteY8" fmla="*/ 1479997 h 4892512"/>
              <a:gd name="connsiteX9" fmla="*/ 728608 w 728608"/>
              <a:gd name="connsiteY9" fmla="*/ 1800037 h 4892512"/>
              <a:gd name="connsiteX10" fmla="*/ 637168 w 728608"/>
              <a:gd name="connsiteY10" fmla="*/ 1982917 h 4892512"/>
              <a:gd name="connsiteX11" fmla="*/ 576208 w 728608"/>
              <a:gd name="connsiteY11" fmla="*/ 2257237 h 4892512"/>
              <a:gd name="connsiteX12" fmla="*/ 606688 w 728608"/>
              <a:gd name="connsiteY12" fmla="*/ 2455357 h 4892512"/>
              <a:gd name="connsiteX13" fmla="*/ 591448 w 728608"/>
              <a:gd name="connsiteY13" fmla="*/ 2607757 h 4892512"/>
              <a:gd name="connsiteX14" fmla="*/ 327481 w 728608"/>
              <a:gd name="connsiteY14" fmla="*/ 4518105 h 4892512"/>
              <a:gd name="connsiteX15" fmla="*/ 458037 w 728608"/>
              <a:gd name="connsiteY15" fmla="*/ 4892513 h 4892512"/>
              <a:gd name="connsiteX0" fmla="*/ 0 w 728608"/>
              <a:gd name="connsiteY0" fmla="*/ 2633290 h 4892512"/>
              <a:gd name="connsiteX1" fmla="*/ 195208 w 728608"/>
              <a:gd name="connsiteY1" fmla="*/ 352237 h 4892512"/>
              <a:gd name="connsiteX2" fmla="*/ 210448 w 728608"/>
              <a:gd name="connsiteY2" fmla="*/ 519877 h 4892512"/>
              <a:gd name="connsiteX3" fmla="*/ 393328 w 728608"/>
              <a:gd name="connsiteY3" fmla="*/ 672277 h 4892512"/>
              <a:gd name="connsiteX4" fmla="*/ 515248 w 728608"/>
              <a:gd name="connsiteY4" fmla="*/ 839917 h 4892512"/>
              <a:gd name="connsiteX5" fmla="*/ 545728 w 728608"/>
              <a:gd name="connsiteY5" fmla="*/ 1053277 h 4892512"/>
              <a:gd name="connsiteX6" fmla="*/ 500008 w 728608"/>
              <a:gd name="connsiteY6" fmla="*/ 1220917 h 4892512"/>
              <a:gd name="connsiteX7" fmla="*/ 500008 w 728608"/>
              <a:gd name="connsiteY7" fmla="*/ 1342837 h 4892512"/>
              <a:gd name="connsiteX8" fmla="*/ 637168 w 728608"/>
              <a:gd name="connsiteY8" fmla="*/ 1479997 h 4892512"/>
              <a:gd name="connsiteX9" fmla="*/ 728608 w 728608"/>
              <a:gd name="connsiteY9" fmla="*/ 1800037 h 4892512"/>
              <a:gd name="connsiteX10" fmla="*/ 637168 w 728608"/>
              <a:gd name="connsiteY10" fmla="*/ 1982917 h 4892512"/>
              <a:gd name="connsiteX11" fmla="*/ 576208 w 728608"/>
              <a:gd name="connsiteY11" fmla="*/ 2257237 h 4892512"/>
              <a:gd name="connsiteX12" fmla="*/ 606688 w 728608"/>
              <a:gd name="connsiteY12" fmla="*/ 2455357 h 4892512"/>
              <a:gd name="connsiteX13" fmla="*/ 327481 w 728608"/>
              <a:gd name="connsiteY13" fmla="*/ 4518105 h 4892512"/>
              <a:gd name="connsiteX14" fmla="*/ 458037 w 728608"/>
              <a:gd name="connsiteY14" fmla="*/ 4892513 h 4892512"/>
              <a:gd name="connsiteX0" fmla="*/ 0 w 728608"/>
              <a:gd name="connsiteY0" fmla="*/ 2633290 h 4892512"/>
              <a:gd name="connsiteX1" fmla="*/ 195208 w 728608"/>
              <a:gd name="connsiteY1" fmla="*/ 352237 h 4892512"/>
              <a:gd name="connsiteX2" fmla="*/ 210448 w 728608"/>
              <a:gd name="connsiteY2" fmla="*/ 519877 h 4892512"/>
              <a:gd name="connsiteX3" fmla="*/ 393328 w 728608"/>
              <a:gd name="connsiteY3" fmla="*/ 672277 h 4892512"/>
              <a:gd name="connsiteX4" fmla="*/ 515248 w 728608"/>
              <a:gd name="connsiteY4" fmla="*/ 839917 h 4892512"/>
              <a:gd name="connsiteX5" fmla="*/ 545728 w 728608"/>
              <a:gd name="connsiteY5" fmla="*/ 1053277 h 4892512"/>
              <a:gd name="connsiteX6" fmla="*/ 500008 w 728608"/>
              <a:gd name="connsiteY6" fmla="*/ 1220917 h 4892512"/>
              <a:gd name="connsiteX7" fmla="*/ 500008 w 728608"/>
              <a:gd name="connsiteY7" fmla="*/ 1342837 h 4892512"/>
              <a:gd name="connsiteX8" fmla="*/ 637168 w 728608"/>
              <a:gd name="connsiteY8" fmla="*/ 1479997 h 4892512"/>
              <a:gd name="connsiteX9" fmla="*/ 728608 w 728608"/>
              <a:gd name="connsiteY9" fmla="*/ 1800037 h 4892512"/>
              <a:gd name="connsiteX10" fmla="*/ 637168 w 728608"/>
              <a:gd name="connsiteY10" fmla="*/ 1982917 h 4892512"/>
              <a:gd name="connsiteX11" fmla="*/ 576208 w 728608"/>
              <a:gd name="connsiteY11" fmla="*/ 2257237 h 4892512"/>
              <a:gd name="connsiteX12" fmla="*/ 327481 w 728608"/>
              <a:gd name="connsiteY12" fmla="*/ 4518105 h 4892512"/>
              <a:gd name="connsiteX13" fmla="*/ 458037 w 728608"/>
              <a:gd name="connsiteY13" fmla="*/ 4892513 h 4892512"/>
              <a:gd name="connsiteX0" fmla="*/ 0 w 731130"/>
              <a:gd name="connsiteY0" fmla="*/ 2633290 h 4947023"/>
              <a:gd name="connsiteX1" fmla="*/ 195208 w 731130"/>
              <a:gd name="connsiteY1" fmla="*/ 352237 h 4947023"/>
              <a:gd name="connsiteX2" fmla="*/ 210448 w 731130"/>
              <a:gd name="connsiteY2" fmla="*/ 519877 h 4947023"/>
              <a:gd name="connsiteX3" fmla="*/ 393328 w 731130"/>
              <a:gd name="connsiteY3" fmla="*/ 672277 h 4947023"/>
              <a:gd name="connsiteX4" fmla="*/ 515248 w 731130"/>
              <a:gd name="connsiteY4" fmla="*/ 839917 h 4947023"/>
              <a:gd name="connsiteX5" fmla="*/ 545728 w 731130"/>
              <a:gd name="connsiteY5" fmla="*/ 1053277 h 4947023"/>
              <a:gd name="connsiteX6" fmla="*/ 500008 w 731130"/>
              <a:gd name="connsiteY6" fmla="*/ 1220917 h 4947023"/>
              <a:gd name="connsiteX7" fmla="*/ 500008 w 731130"/>
              <a:gd name="connsiteY7" fmla="*/ 1342837 h 4947023"/>
              <a:gd name="connsiteX8" fmla="*/ 637168 w 731130"/>
              <a:gd name="connsiteY8" fmla="*/ 1479997 h 4947023"/>
              <a:gd name="connsiteX9" fmla="*/ 728608 w 731130"/>
              <a:gd name="connsiteY9" fmla="*/ 1800037 h 4947023"/>
              <a:gd name="connsiteX10" fmla="*/ 637168 w 731130"/>
              <a:gd name="connsiteY10" fmla="*/ 1982917 h 4947023"/>
              <a:gd name="connsiteX11" fmla="*/ 164836 w 731130"/>
              <a:gd name="connsiteY11" fmla="*/ 4524494 h 4947023"/>
              <a:gd name="connsiteX12" fmla="*/ 327481 w 731130"/>
              <a:gd name="connsiteY12" fmla="*/ 4518105 h 4947023"/>
              <a:gd name="connsiteX13" fmla="*/ 458037 w 731130"/>
              <a:gd name="connsiteY13" fmla="*/ 4892513 h 4947023"/>
              <a:gd name="connsiteX0" fmla="*/ 0 w 807513"/>
              <a:gd name="connsiteY0" fmla="*/ 2633290 h 4892512"/>
              <a:gd name="connsiteX1" fmla="*/ 195208 w 807513"/>
              <a:gd name="connsiteY1" fmla="*/ 352237 h 4892512"/>
              <a:gd name="connsiteX2" fmla="*/ 210448 w 807513"/>
              <a:gd name="connsiteY2" fmla="*/ 519877 h 4892512"/>
              <a:gd name="connsiteX3" fmla="*/ 393328 w 807513"/>
              <a:gd name="connsiteY3" fmla="*/ 672277 h 4892512"/>
              <a:gd name="connsiteX4" fmla="*/ 515248 w 807513"/>
              <a:gd name="connsiteY4" fmla="*/ 839917 h 4892512"/>
              <a:gd name="connsiteX5" fmla="*/ 545728 w 807513"/>
              <a:gd name="connsiteY5" fmla="*/ 1053277 h 4892512"/>
              <a:gd name="connsiteX6" fmla="*/ 500008 w 807513"/>
              <a:gd name="connsiteY6" fmla="*/ 1220917 h 4892512"/>
              <a:gd name="connsiteX7" fmla="*/ 500008 w 807513"/>
              <a:gd name="connsiteY7" fmla="*/ 1342837 h 4892512"/>
              <a:gd name="connsiteX8" fmla="*/ 637168 w 807513"/>
              <a:gd name="connsiteY8" fmla="*/ 1479997 h 4892512"/>
              <a:gd name="connsiteX9" fmla="*/ 728608 w 807513"/>
              <a:gd name="connsiteY9" fmla="*/ 1800037 h 4892512"/>
              <a:gd name="connsiteX10" fmla="*/ 163741 w 807513"/>
              <a:gd name="connsiteY10" fmla="*/ 3575697 h 4892512"/>
              <a:gd name="connsiteX11" fmla="*/ 164836 w 807513"/>
              <a:gd name="connsiteY11" fmla="*/ 4524494 h 4892512"/>
              <a:gd name="connsiteX12" fmla="*/ 327481 w 807513"/>
              <a:gd name="connsiteY12" fmla="*/ 4518105 h 4892512"/>
              <a:gd name="connsiteX13" fmla="*/ 458037 w 807513"/>
              <a:gd name="connsiteY13" fmla="*/ 4892513 h 4892512"/>
              <a:gd name="connsiteX0" fmla="*/ 0 w 693213"/>
              <a:gd name="connsiteY0" fmla="*/ 2633290 h 4892512"/>
              <a:gd name="connsiteX1" fmla="*/ 195208 w 693213"/>
              <a:gd name="connsiteY1" fmla="*/ 352237 h 4892512"/>
              <a:gd name="connsiteX2" fmla="*/ 210448 w 693213"/>
              <a:gd name="connsiteY2" fmla="*/ 519877 h 4892512"/>
              <a:gd name="connsiteX3" fmla="*/ 393328 w 693213"/>
              <a:gd name="connsiteY3" fmla="*/ 672277 h 4892512"/>
              <a:gd name="connsiteX4" fmla="*/ 515248 w 693213"/>
              <a:gd name="connsiteY4" fmla="*/ 839917 h 4892512"/>
              <a:gd name="connsiteX5" fmla="*/ 545728 w 693213"/>
              <a:gd name="connsiteY5" fmla="*/ 1053277 h 4892512"/>
              <a:gd name="connsiteX6" fmla="*/ 500008 w 693213"/>
              <a:gd name="connsiteY6" fmla="*/ 1220917 h 4892512"/>
              <a:gd name="connsiteX7" fmla="*/ 500008 w 693213"/>
              <a:gd name="connsiteY7" fmla="*/ 1342837 h 4892512"/>
              <a:gd name="connsiteX8" fmla="*/ 637168 w 693213"/>
              <a:gd name="connsiteY8" fmla="*/ 1479997 h 4892512"/>
              <a:gd name="connsiteX9" fmla="*/ 163741 w 693213"/>
              <a:gd name="connsiteY9" fmla="*/ 3575697 h 4892512"/>
              <a:gd name="connsiteX10" fmla="*/ 164836 w 693213"/>
              <a:gd name="connsiteY10" fmla="*/ 4524494 h 4892512"/>
              <a:gd name="connsiteX11" fmla="*/ 327481 w 693213"/>
              <a:gd name="connsiteY11" fmla="*/ 4518105 h 4892512"/>
              <a:gd name="connsiteX12" fmla="*/ 458037 w 693213"/>
              <a:gd name="connsiteY12" fmla="*/ 4892513 h 4892512"/>
              <a:gd name="connsiteX0" fmla="*/ 0 w 556052"/>
              <a:gd name="connsiteY0" fmla="*/ 2633290 h 4892512"/>
              <a:gd name="connsiteX1" fmla="*/ 195208 w 556052"/>
              <a:gd name="connsiteY1" fmla="*/ 352237 h 4892512"/>
              <a:gd name="connsiteX2" fmla="*/ 210448 w 556052"/>
              <a:gd name="connsiteY2" fmla="*/ 519877 h 4892512"/>
              <a:gd name="connsiteX3" fmla="*/ 393328 w 556052"/>
              <a:gd name="connsiteY3" fmla="*/ 672277 h 4892512"/>
              <a:gd name="connsiteX4" fmla="*/ 515248 w 556052"/>
              <a:gd name="connsiteY4" fmla="*/ 839917 h 4892512"/>
              <a:gd name="connsiteX5" fmla="*/ 545728 w 556052"/>
              <a:gd name="connsiteY5" fmla="*/ 1053277 h 4892512"/>
              <a:gd name="connsiteX6" fmla="*/ 500008 w 556052"/>
              <a:gd name="connsiteY6" fmla="*/ 1220917 h 4892512"/>
              <a:gd name="connsiteX7" fmla="*/ 500008 w 556052"/>
              <a:gd name="connsiteY7" fmla="*/ 1342837 h 4892512"/>
              <a:gd name="connsiteX8" fmla="*/ 163741 w 556052"/>
              <a:gd name="connsiteY8" fmla="*/ 3575697 h 4892512"/>
              <a:gd name="connsiteX9" fmla="*/ 164836 w 556052"/>
              <a:gd name="connsiteY9" fmla="*/ 4524494 h 4892512"/>
              <a:gd name="connsiteX10" fmla="*/ 327481 w 556052"/>
              <a:gd name="connsiteY10" fmla="*/ 4518105 h 4892512"/>
              <a:gd name="connsiteX11" fmla="*/ 458037 w 556052"/>
              <a:gd name="connsiteY11" fmla="*/ 4892513 h 4892512"/>
              <a:gd name="connsiteX0" fmla="*/ 0 w 563672"/>
              <a:gd name="connsiteY0" fmla="*/ 2633290 h 4892512"/>
              <a:gd name="connsiteX1" fmla="*/ 195208 w 563672"/>
              <a:gd name="connsiteY1" fmla="*/ 352237 h 4892512"/>
              <a:gd name="connsiteX2" fmla="*/ 210448 w 563672"/>
              <a:gd name="connsiteY2" fmla="*/ 519877 h 4892512"/>
              <a:gd name="connsiteX3" fmla="*/ 393328 w 563672"/>
              <a:gd name="connsiteY3" fmla="*/ 672277 h 4892512"/>
              <a:gd name="connsiteX4" fmla="*/ 515248 w 563672"/>
              <a:gd name="connsiteY4" fmla="*/ 839917 h 4892512"/>
              <a:gd name="connsiteX5" fmla="*/ 545728 w 563672"/>
              <a:gd name="connsiteY5" fmla="*/ 1053277 h 4892512"/>
              <a:gd name="connsiteX6" fmla="*/ 500008 w 563672"/>
              <a:gd name="connsiteY6" fmla="*/ 1220917 h 4892512"/>
              <a:gd name="connsiteX7" fmla="*/ 163741 w 563672"/>
              <a:gd name="connsiteY7" fmla="*/ 3575697 h 4892512"/>
              <a:gd name="connsiteX8" fmla="*/ 164836 w 563672"/>
              <a:gd name="connsiteY8" fmla="*/ 4524494 h 4892512"/>
              <a:gd name="connsiteX9" fmla="*/ 327481 w 563672"/>
              <a:gd name="connsiteY9" fmla="*/ 4518105 h 4892512"/>
              <a:gd name="connsiteX10" fmla="*/ 458037 w 563672"/>
              <a:gd name="connsiteY10" fmla="*/ 4892513 h 4892512"/>
              <a:gd name="connsiteX0" fmla="*/ 0 w 604313"/>
              <a:gd name="connsiteY0" fmla="*/ 2633290 h 4892512"/>
              <a:gd name="connsiteX1" fmla="*/ 195208 w 604313"/>
              <a:gd name="connsiteY1" fmla="*/ 352237 h 4892512"/>
              <a:gd name="connsiteX2" fmla="*/ 210448 w 604313"/>
              <a:gd name="connsiteY2" fmla="*/ 519877 h 4892512"/>
              <a:gd name="connsiteX3" fmla="*/ 393328 w 604313"/>
              <a:gd name="connsiteY3" fmla="*/ 672277 h 4892512"/>
              <a:gd name="connsiteX4" fmla="*/ 515248 w 604313"/>
              <a:gd name="connsiteY4" fmla="*/ 839917 h 4892512"/>
              <a:gd name="connsiteX5" fmla="*/ 545728 w 604313"/>
              <a:gd name="connsiteY5" fmla="*/ 1053277 h 4892512"/>
              <a:gd name="connsiteX6" fmla="*/ 163741 w 604313"/>
              <a:gd name="connsiteY6" fmla="*/ 3575697 h 4892512"/>
              <a:gd name="connsiteX7" fmla="*/ 164836 w 604313"/>
              <a:gd name="connsiteY7" fmla="*/ 4524494 h 4892512"/>
              <a:gd name="connsiteX8" fmla="*/ 327481 w 604313"/>
              <a:gd name="connsiteY8" fmla="*/ 4518105 h 4892512"/>
              <a:gd name="connsiteX9" fmla="*/ 458037 w 604313"/>
              <a:gd name="connsiteY9" fmla="*/ 4892513 h 4892512"/>
              <a:gd name="connsiteX0" fmla="*/ 0 w 553512"/>
              <a:gd name="connsiteY0" fmla="*/ 2633290 h 4892512"/>
              <a:gd name="connsiteX1" fmla="*/ 195208 w 553512"/>
              <a:gd name="connsiteY1" fmla="*/ 352237 h 4892512"/>
              <a:gd name="connsiteX2" fmla="*/ 210448 w 553512"/>
              <a:gd name="connsiteY2" fmla="*/ 519877 h 4892512"/>
              <a:gd name="connsiteX3" fmla="*/ 393328 w 553512"/>
              <a:gd name="connsiteY3" fmla="*/ 672277 h 4892512"/>
              <a:gd name="connsiteX4" fmla="*/ 515248 w 553512"/>
              <a:gd name="connsiteY4" fmla="*/ 839917 h 4892512"/>
              <a:gd name="connsiteX5" fmla="*/ 163741 w 553512"/>
              <a:gd name="connsiteY5" fmla="*/ 3575697 h 4892512"/>
              <a:gd name="connsiteX6" fmla="*/ 164836 w 553512"/>
              <a:gd name="connsiteY6" fmla="*/ 4524494 h 4892512"/>
              <a:gd name="connsiteX7" fmla="*/ 327481 w 553512"/>
              <a:gd name="connsiteY7" fmla="*/ 4518105 h 4892512"/>
              <a:gd name="connsiteX8" fmla="*/ 458037 w 553512"/>
              <a:gd name="connsiteY8" fmla="*/ 4892513 h 4892512"/>
              <a:gd name="connsiteX0" fmla="*/ 0 w 458037"/>
              <a:gd name="connsiteY0" fmla="*/ 2633290 h 4892512"/>
              <a:gd name="connsiteX1" fmla="*/ 195208 w 458037"/>
              <a:gd name="connsiteY1" fmla="*/ 352237 h 4892512"/>
              <a:gd name="connsiteX2" fmla="*/ 210448 w 458037"/>
              <a:gd name="connsiteY2" fmla="*/ 519877 h 4892512"/>
              <a:gd name="connsiteX3" fmla="*/ 393328 w 458037"/>
              <a:gd name="connsiteY3" fmla="*/ 672277 h 4892512"/>
              <a:gd name="connsiteX4" fmla="*/ 65277 w 458037"/>
              <a:gd name="connsiteY4" fmla="*/ 2820491 h 4892512"/>
              <a:gd name="connsiteX5" fmla="*/ 163741 w 458037"/>
              <a:gd name="connsiteY5" fmla="*/ 3575697 h 4892512"/>
              <a:gd name="connsiteX6" fmla="*/ 164836 w 458037"/>
              <a:gd name="connsiteY6" fmla="*/ 4524494 h 4892512"/>
              <a:gd name="connsiteX7" fmla="*/ 327481 w 458037"/>
              <a:gd name="connsiteY7" fmla="*/ 4518105 h 4892512"/>
              <a:gd name="connsiteX8" fmla="*/ 458037 w 458037"/>
              <a:gd name="connsiteY8" fmla="*/ 4892513 h 4892512"/>
              <a:gd name="connsiteX0" fmla="*/ 0 w 458037"/>
              <a:gd name="connsiteY0" fmla="*/ 2607886 h 4867108"/>
              <a:gd name="connsiteX1" fmla="*/ 195208 w 458037"/>
              <a:gd name="connsiteY1" fmla="*/ 326833 h 4867108"/>
              <a:gd name="connsiteX2" fmla="*/ 393328 w 458037"/>
              <a:gd name="connsiteY2" fmla="*/ 646873 h 4867108"/>
              <a:gd name="connsiteX3" fmla="*/ 65277 w 458037"/>
              <a:gd name="connsiteY3" fmla="*/ 2795087 h 4867108"/>
              <a:gd name="connsiteX4" fmla="*/ 163741 w 458037"/>
              <a:gd name="connsiteY4" fmla="*/ 3550293 h 4867108"/>
              <a:gd name="connsiteX5" fmla="*/ 164836 w 458037"/>
              <a:gd name="connsiteY5" fmla="*/ 4499090 h 4867108"/>
              <a:gd name="connsiteX6" fmla="*/ 327481 w 458037"/>
              <a:gd name="connsiteY6" fmla="*/ 4492701 h 4867108"/>
              <a:gd name="connsiteX7" fmla="*/ 458037 w 458037"/>
              <a:gd name="connsiteY7" fmla="*/ 4867109 h 4867108"/>
              <a:gd name="connsiteX0" fmla="*/ 0 w 458037"/>
              <a:gd name="connsiteY0" fmla="*/ 2312251 h 4571473"/>
              <a:gd name="connsiteX1" fmla="*/ 195208 w 458037"/>
              <a:gd name="connsiteY1" fmla="*/ 31198 h 4571473"/>
              <a:gd name="connsiteX2" fmla="*/ 65277 w 458037"/>
              <a:gd name="connsiteY2" fmla="*/ 2499452 h 4571473"/>
              <a:gd name="connsiteX3" fmla="*/ 163741 w 458037"/>
              <a:gd name="connsiteY3" fmla="*/ 3254658 h 4571473"/>
              <a:gd name="connsiteX4" fmla="*/ 164836 w 458037"/>
              <a:gd name="connsiteY4" fmla="*/ 4203455 h 4571473"/>
              <a:gd name="connsiteX5" fmla="*/ 327481 w 458037"/>
              <a:gd name="connsiteY5" fmla="*/ 4197066 h 4571473"/>
              <a:gd name="connsiteX6" fmla="*/ 458037 w 458037"/>
              <a:gd name="connsiteY6" fmla="*/ 4571474 h 4571473"/>
              <a:gd name="connsiteX0" fmla="*/ 0 w 458037"/>
              <a:gd name="connsiteY0" fmla="*/ 0 h 2259222"/>
              <a:gd name="connsiteX1" fmla="*/ 65277 w 458037"/>
              <a:gd name="connsiteY1" fmla="*/ 187201 h 2259222"/>
              <a:gd name="connsiteX2" fmla="*/ 163741 w 458037"/>
              <a:gd name="connsiteY2" fmla="*/ 942407 h 2259222"/>
              <a:gd name="connsiteX3" fmla="*/ 164836 w 458037"/>
              <a:gd name="connsiteY3" fmla="*/ 1891204 h 2259222"/>
              <a:gd name="connsiteX4" fmla="*/ 327481 w 458037"/>
              <a:gd name="connsiteY4" fmla="*/ 1884815 h 2259222"/>
              <a:gd name="connsiteX5" fmla="*/ 458037 w 458037"/>
              <a:gd name="connsiteY5" fmla="*/ 2259223 h 2259222"/>
              <a:gd name="connsiteX0" fmla="*/ 0 w 458037"/>
              <a:gd name="connsiteY0" fmla="*/ 0 h 2259222"/>
              <a:gd name="connsiteX1" fmla="*/ 65277 w 458037"/>
              <a:gd name="connsiteY1" fmla="*/ 187201 h 2259222"/>
              <a:gd name="connsiteX2" fmla="*/ 163741 w 458037"/>
              <a:gd name="connsiteY2" fmla="*/ 942407 h 2259222"/>
              <a:gd name="connsiteX3" fmla="*/ 164837 w 458037"/>
              <a:gd name="connsiteY3" fmla="*/ 1891204 h 2259222"/>
              <a:gd name="connsiteX4" fmla="*/ 327481 w 458037"/>
              <a:gd name="connsiteY4" fmla="*/ 1884815 h 2259222"/>
              <a:gd name="connsiteX5" fmla="*/ 458037 w 458037"/>
              <a:gd name="connsiteY5" fmla="*/ 2259223 h 2259222"/>
              <a:gd name="connsiteX0" fmla="*/ 0 w 458037"/>
              <a:gd name="connsiteY0" fmla="*/ 0 h 2259222"/>
              <a:gd name="connsiteX1" fmla="*/ 65277 w 458037"/>
              <a:gd name="connsiteY1" fmla="*/ 187201 h 2259222"/>
              <a:gd name="connsiteX2" fmla="*/ 163741 w 458037"/>
              <a:gd name="connsiteY2" fmla="*/ 942407 h 2259222"/>
              <a:gd name="connsiteX3" fmla="*/ 196928 w 458037"/>
              <a:gd name="connsiteY3" fmla="*/ 1510408 h 2259222"/>
              <a:gd name="connsiteX4" fmla="*/ 327481 w 458037"/>
              <a:gd name="connsiteY4" fmla="*/ 1884815 h 2259222"/>
              <a:gd name="connsiteX5" fmla="*/ 458037 w 458037"/>
              <a:gd name="connsiteY5" fmla="*/ 2259223 h 225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037" h="2259222">
                <a:moveTo>
                  <a:pt x="0" y="0"/>
                </a:moveTo>
                <a:cubicBezTo>
                  <a:pt x="13599" y="39000"/>
                  <a:pt x="37987" y="30133"/>
                  <a:pt x="65277" y="187201"/>
                </a:cubicBezTo>
                <a:cubicBezTo>
                  <a:pt x="92567" y="344269"/>
                  <a:pt x="141799" y="721873"/>
                  <a:pt x="163741" y="942407"/>
                </a:cubicBezTo>
                <a:cubicBezTo>
                  <a:pt x="185683" y="1162941"/>
                  <a:pt x="169638" y="1353340"/>
                  <a:pt x="196928" y="1510408"/>
                </a:cubicBezTo>
                <a:cubicBezTo>
                  <a:pt x="224218" y="1667476"/>
                  <a:pt x="347176" y="1445602"/>
                  <a:pt x="327481" y="1884815"/>
                </a:cubicBezTo>
                <a:cubicBezTo>
                  <a:pt x="307786" y="2257988"/>
                  <a:pt x="407237" y="2240173"/>
                  <a:pt x="458037" y="2259223"/>
                </a:cubicBezTo>
              </a:path>
            </a:pathLst>
          </a:custGeom>
          <a:ln w="76200">
            <a:solidFill>
              <a:srgbClr val="0070C0"/>
            </a:solidFill>
          </a:ln>
          <a:effectLst>
            <a:outerShdw dist="50800" dir="126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Our World, Our Resources</a:t>
            </a:r>
            <a:endParaRPr lang="en-US" sz="44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Our World, Our Resources</a:t>
            </a:r>
            <a:endParaRPr lang="en-US" sz="44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-166913" y="838200"/>
            <a:ext cx="9374414" cy="6019800"/>
            <a:chOff x="-166913" y="838200"/>
            <a:chExt cx="9374414" cy="6019800"/>
          </a:xfrm>
        </p:grpSpPr>
        <p:pic>
          <p:nvPicPr>
            <p:cNvPr id="7" name="Picture 6" descr="http://www.iceagenow.com/Glacial_Maximum_World_Map.jpg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 l="9039" t="8352" r="8534" b="14474"/>
            <a:stretch>
              <a:fillRect/>
            </a:stretch>
          </p:blipFill>
          <p:spPr bwMode="auto">
            <a:xfrm>
              <a:off x="0" y="838200"/>
              <a:ext cx="9144000" cy="6019800"/>
            </a:xfrm>
            <a:prstGeom prst="rect">
              <a:avLst/>
            </a:prstGeom>
            <a:noFill/>
          </p:spPr>
        </p:pic>
        <p:sp>
          <p:nvSpPr>
            <p:cNvPr id="8" name="Freeform 7"/>
            <p:cNvSpPr/>
            <p:nvPr/>
          </p:nvSpPr>
          <p:spPr>
            <a:xfrm>
              <a:off x="-166913" y="1598822"/>
              <a:ext cx="9374414" cy="1630406"/>
            </a:xfrm>
            <a:custGeom>
              <a:avLst/>
              <a:gdLst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1175657 w 9313333"/>
                <a:gd name="connsiteY16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580571 w 9313333"/>
                <a:gd name="connsiteY16" fmla="*/ 551543 h 1323220"/>
                <a:gd name="connsiteX17" fmla="*/ 1175657 w 9313333"/>
                <a:gd name="connsiteY17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304800 w 9313333"/>
                <a:gd name="connsiteY16" fmla="*/ 257629 h 1323220"/>
                <a:gd name="connsiteX17" fmla="*/ 1175657 w 9313333"/>
                <a:gd name="connsiteY17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87086 w 9313333"/>
                <a:gd name="connsiteY16" fmla="*/ 812800 h 1323220"/>
                <a:gd name="connsiteX17" fmla="*/ 304800 w 9313333"/>
                <a:gd name="connsiteY17" fmla="*/ 257629 h 1323220"/>
                <a:gd name="connsiteX18" fmla="*/ 1175657 w 9313333"/>
                <a:gd name="connsiteY18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0 w 9313333"/>
                <a:gd name="connsiteY16" fmla="*/ 714829 h 1323220"/>
                <a:gd name="connsiteX17" fmla="*/ 304800 w 9313333"/>
                <a:gd name="connsiteY17" fmla="*/ 257629 h 1323220"/>
                <a:gd name="connsiteX18" fmla="*/ 1175657 w 9313333"/>
                <a:gd name="connsiteY18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0 w 9313333"/>
                <a:gd name="connsiteY16" fmla="*/ 714829 h 1323220"/>
                <a:gd name="connsiteX17" fmla="*/ 457200 w 9313333"/>
                <a:gd name="connsiteY17" fmla="*/ 408820 h 1323220"/>
                <a:gd name="connsiteX18" fmla="*/ 1175657 w 9313333"/>
                <a:gd name="connsiteY18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0 w 9313333"/>
                <a:gd name="connsiteY16" fmla="*/ 866020 h 1323220"/>
                <a:gd name="connsiteX17" fmla="*/ 457200 w 9313333"/>
                <a:gd name="connsiteY17" fmla="*/ 408820 h 1323220"/>
                <a:gd name="connsiteX18" fmla="*/ 1175657 w 9313333"/>
                <a:gd name="connsiteY18" fmla="*/ 87086 h 1323220"/>
                <a:gd name="connsiteX0" fmla="*/ 1175657 w 9310914"/>
                <a:gd name="connsiteY0" fmla="*/ 128613 h 1364747"/>
                <a:gd name="connsiteX1" fmla="*/ 3048000 w 9310914"/>
                <a:gd name="connsiteY1" fmla="*/ 360842 h 1364747"/>
                <a:gd name="connsiteX2" fmla="*/ 4876800 w 9310914"/>
                <a:gd name="connsiteY2" fmla="*/ 404385 h 1364747"/>
                <a:gd name="connsiteX3" fmla="*/ 6458857 w 9310914"/>
                <a:gd name="connsiteY3" fmla="*/ 360842 h 1364747"/>
                <a:gd name="connsiteX4" fmla="*/ 7663543 w 9310914"/>
                <a:gd name="connsiteY4" fmla="*/ 201185 h 1364747"/>
                <a:gd name="connsiteX5" fmla="*/ 8011886 w 9310914"/>
                <a:gd name="connsiteY5" fmla="*/ 41527 h 1364747"/>
                <a:gd name="connsiteX6" fmla="*/ 8534400 w 9310914"/>
                <a:gd name="connsiteY6" fmla="*/ 450347 h 1364747"/>
                <a:gd name="connsiteX7" fmla="*/ 9187543 w 9310914"/>
                <a:gd name="connsiteY7" fmla="*/ 810785 h 1364747"/>
                <a:gd name="connsiteX8" fmla="*/ 9231086 w 9310914"/>
                <a:gd name="connsiteY8" fmla="*/ 984956 h 1364747"/>
                <a:gd name="connsiteX9" fmla="*/ 9013371 w 9310914"/>
                <a:gd name="connsiteY9" fmla="*/ 1144613 h 1364747"/>
                <a:gd name="connsiteX10" fmla="*/ 7445829 w 9310914"/>
                <a:gd name="connsiteY10" fmla="*/ 1333299 h 1364747"/>
                <a:gd name="connsiteX11" fmla="*/ 5646057 w 9310914"/>
                <a:gd name="connsiteY11" fmla="*/ 1333299 h 1364747"/>
                <a:gd name="connsiteX12" fmla="*/ 3410857 w 9310914"/>
                <a:gd name="connsiteY12" fmla="*/ 1362327 h 1364747"/>
                <a:gd name="connsiteX13" fmla="*/ 1872343 w 9310914"/>
                <a:gd name="connsiteY13" fmla="*/ 1318785 h 1364747"/>
                <a:gd name="connsiteX14" fmla="*/ 740229 w 9310914"/>
                <a:gd name="connsiteY14" fmla="*/ 1275242 h 1364747"/>
                <a:gd name="connsiteX15" fmla="*/ 0 w 9310914"/>
                <a:gd name="connsiteY15" fmla="*/ 1086556 h 1364747"/>
                <a:gd name="connsiteX16" fmla="*/ 0 w 9310914"/>
                <a:gd name="connsiteY16" fmla="*/ 907547 h 1364747"/>
                <a:gd name="connsiteX17" fmla="*/ 457200 w 9310914"/>
                <a:gd name="connsiteY17" fmla="*/ 450347 h 1364747"/>
                <a:gd name="connsiteX18" fmla="*/ 1175657 w 9310914"/>
                <a:gd name="connsiteY18" fmla="*/ 128613 h 1364747"/>
                <a:gd name="connsiteX0" fmla="*/ 1175657 w 9310914"/>
                <a:gd name="connsiteY0" fmla="*/ 24592 h 1260726"/>
                <a:gd name="connsiteX1" fmla="*/ 3048000 w 9310914"/>
                <a:gd name="connsiteY1" fmla="*/ 256821 h 1260726"/>
                <a:gd name="connsiteX2" fmla="*/ 4876800 w 9310914"/>
                <a:gd name="connsiteY2" fmla="*/ 300364 h 1260726"/>
                <a:gd name="connsiteX3" fmla="*/ 6458857 w 9310914"/>
                <a:gd name="connsiteY3" fmla="*/ 256821 h 1260726"/>
                <a:gd name="connsiteX4" fmla="*/ 7663543 w 9310914"/>
                <a:gd name="connsiteY4" fmla="*/ 97164 h 1260726"/>
                <a:gd name="connsiteX5" fmla="*/ 8001000 w 9310914"/>
                <a:gd name="connsiteY5" fmla="*/ 41527 h 1260726"/>
                <a:gd name="connsiteX6" fmla="*/ 8534400 w 9310914"/>
                <a:gd name="connsiteY6" fmla="*/ 346326 h 1260726"/>
                <a:gd name="connsiteX7" fmla="*/ 9187543 w 9310914"/>
                <a:gd name="connsiteY7" fmla="*/ 706764 h 1260726"/>
                <a:gd name="connsiteX8" fmla="*/ 9231086 w 9310914"/>
                <a:gd name="connsiteY8" fmla="*/ 880935 h 1260726"/>
                <a:gd name="connsiteX9" fmla="*/ 9013371 w 9310914"/>
                <a:gd name="connsiteY9" fmla="*/ 1040592 h 1260726"/>
                <a:gd name="connsiteX10" fmla="*/ 7445829 w 9310914"/>
                <a:gd name="connsiteY10" fmla="*/ 1229278 h 1260726"/>
                <a:gd name="connsiteX11" fmla="*/ 5646057 w 9310914"/>
                <a:gd name="connsiteY11" fmla="*/ 1229278 h 1260726"/>
                <a:gd name="connsiteX12" fmla="*/ 3410857 w 9310914"/>
                <a:gd name="connsiteY12" fmla="*/ 1258306 h 1260726"/>
                <a:gd name="connsiteX13" fmla="*/ 1872343 w 9310914"/>
                <a:gd name="connsiteY13" fmla="*/ 1214764 h 1260726"/>
                <a:gd name="connsiteX14" fmla="*/ 740229 w 9310914"/>
                <a:gd name="connsiteY14" fmla="*/ 1171221 h 1260726"/>
                <a:gd name="connsiteX15" fmla="*/ 0 w 9310914"/>
                <a:gd name="connsiteY15" fmla="*/ 982535 h 1260726"/>
                <a:gd name="connsiteX16" fmla="*/ 0 w 9310914"/>
                <a:gd name="connsiteY16" fmla="*/ 803526 h 1260726"/>
                <a:gd name="connsiteX17" fmla="*/ 457200 w 9310914"/>
                <a:gd name="connsiteY17" fmla="*/ 346326 h 1260726"/>
                <a:gd name="connsiteX18" fmla="*/ 1175657 w 9310914"/>
                <a:gd name="connsiteY18" fmla="*/ 24592 h 1260726"/>
                <a:gd name="connsiteX0" fmla="*/ 1175657 w 9310914"/>
                <a:gd name="connsiteY0" fmla="*/ 24592 h 1260726"/>
                <a:gd name="connsiteX1" fmla="*/ 3048000 w 9310914"/>
                <a:gd name="connsiteY1" fmla="*/ 256821 h 1260726"/>
                <a:gd name="connsiteX2" fmla="*/ 4876800 w 9310914"/>
                <a:gd name="connsiteY2" fmla="*/ 300364 h 1260726"/>
                <a:gd name="connsiteX3" fmla="*/ 6458857 w 9310914"/>
                <a:gd name="connsiteY3" fmla="*/ 256821 h 1260726"/>
                <a:gd name="connsiteX4" fmla="*/ 7663543 w 9310914"/>
                <a:gd name="connsiteY4" fmla="*/ 97164 h 1260726"/>
                <a:gd name="connsiteX5" fmla="*/ 8001000 w 9310914"/>
                <a:gd name="connsiteY5" fmla="*/ 41527 h 1260726"/>
                <a:gd name="connsiteX6" fmla="*/ 8534400 w 9310914"/>
                <a:gd name="connsiteY6" fmla="*/ 346326 h 1260726"/>
                <a:gd name="connsiteX7" fmla="*/ 9144000 w 9310914"/>
                <a:gd name="connsiteY7" fmla="*/ 803526 h 1260726"/>
                <a:gd name="connsiteX8" fmla="*/ 9231086 w 9310914"/>
                <a:gd name="connsiteY8" fmla="*/ 880935 h 1260726"/>
                <a:gd name="connsiteX9" fmla="*/ 9013371 w 9310914"/>
                <a:gd name="connsiteY9" fmla="*/ 1040592 h 1260726"/>
                <a:gd name="connsiteX10" fmla="*/ 7445829 w 9310914"/>
                <a:gd name="connsiteY10" fmla="*/ 1229278 h 1260726"/>
                <a:gd name="connsiteX11" fmla="*/ 5646057 w 9310914"/>
                <a:gd name="connsiteY11" fmla="*/ 1229278 h 1260726"/>
                <a:gd name="connsiteX12" fmla="*/ 3410857 w 9310914"/>
                <a:gd name="connsiteY12" fmla="*/ 1258306 h 1260726"/>
                <a:gd name="connsiteX13" fmla="*/ 1872343 w 9310914"/>
                <a:gd name="connsiteY13" fmla="*/ 1214764 h 1260726"/>
                <a:gd name="connsiteX14" fmla="*/ 740229 w 9310914"/>
                <a:gd name="connsiteY14" fmla="*/ 1171221 h 1260726"/>
                <a:gd name="connsiteX15" fmla="*/ 0 w 9310914"/>
                <a:gd name="connsiteY15" fmla="*/ 982535 h 1260726"/>
                <a:gd name="connsiteX16" fmla="*/ 0 w 9310914"/>
                <a:gd name="connsiteY16" fmla="*/ 803526 h 1260726"/>
                <a:gd name="connsiteX17" fmla="*/ 457200 w 9310914"/>
                <a:gd name="connsiteY17" fmla="*/ 346326 h 1260726"/>
                <a:gd name="connsiteX18" fmla="*/ 1175657 w 9310914"/>
                <a:gd name="connsiteY18" fmla="*/ 24592 h 1260726"/>
                <a:gd name="connsiteX0" fmla="*/ 1175657 w 9310914"/>
                <a:gd name="connsiteY0" fmla="*/ 24592 h 1336926"/>
                <a:gd name="connsiteX1" fmla="*/ 3048000 w 9310914"/>
                <a:gd name="connsiteY1" fmla="*/ 256821 h 1336926"/>
                <a:gd name="connsiteX2" fmla="*/ 4876800 w 9310914"/>
                <a:gd name="connsiteY2" fmla="*/ 300364 h 1336926"/>
                <a:gd name="connsiteX3" fmla="*/ 6458857 w 9310914"/>
                <a:gd name="connsiteY3" fmla="*/ 256821 h 1336926"/>
                <a:gd name="connsiteX4" fmla="*/ 7663543 w 9310914"/>
                <a:gd name="connsiteY4" fmla="*/ 97164 h 1336926"/>
                <a:gd name="connsiteX5" fmla="*/ 8001000 w 9310914"/>
                <a:gd name="connsiteY5" fmla="*/ 41527 h 1336926"/>
                <a:gd name="connsiteX6" fmla="*/ 8534400 w 9310914"/>
                <a:gd name="connsiteY6" fmla="*/ 346326 h 1336926"/>
                <a:gd name="connsiteX7" fmla="*/ 9144000 w 9310914"/>
                <a:gd name="connsiteY7" fmla="*/ 803526 h 1336926"/>
                <a:gd name="connsiteX8" fmla="*/ 9231086 w 9310914"/>
                <a:gd name="connsiteY8" fmla="*/ 880935 h 1336926"/>
                <a:gd name="connsiteX9" fmla="*/ 9013371 w 9310914"/>
                <a:gd name="connsiteY9" fmla="*/ 1040592 h 1336926"/>
                <a:gd name="connsiteX10" fmla="*/ 7445829 w 9310914"/>
                <a:gd name="connsiteY10" fmla="*/ 1229278 h 1336926"/>
                <a:gd name="connsiteX11" fmla="*/ 5638800 w 9310914"/>
                <a:gd name="connsiteY11" fmla="*/ 1336926 h 1336926"/>
                <a:gd name="connsiteX12" fmla="*/ 3410857 w 9310914"/>
                <a:gd name="connsiteY12" fmla="*/ 1258306 h 1336926"/>
                <a:gd name="connsiteX13" fmla="*/ 1872343 w 9310914"/>
                <a:gd name="connsiteY13" fmla="*/ 1214764 h 1336926"/>
                <a:gd name="connsiteX14" fmla="*/ 740229 w 9310914"/>
                <a:gd name="connsiteY14" fmla="*/ 1171221 h 1336926"/>
                <a:gd name="connsiteX15" fmla="*/ 0 w 9310914"/>
                <a:gd name="connsiteY15" fmla="*/ 982535 h 1336926"/>
                <a:gd name="connsiteX16" fmla="*/ 0 w 9310914"/>
                <a:gd name="connsiteY16" fmla="*/ 803526 h 1336926"/>
                <a:gd name="connsiteX17" fmla="*/ 457200 w 9310914"/>
                <a:gd name="connsiteY17" fmla="*/ 346326 h 1336926"/>
                <a:gd name="connsiteX18" fmla="*/ 1175657 w 9310914"/>
                <a:gd name="connsiteY18" fmla="*/ 24592 h 1336926"/>
                <a:gd name="connsiteX0" fmla="*/ 1175657 w 9310914"/>
                <a:gd name="connsiteY0" fmla="*/ 24592 h 1336926"/>
                <a:gd name="connsiteX1" fmla="*/ 3048000 w 9310914"/>
                <a:gd name="connsiteY1" fmla="*/ 256821 h 1336926"/>
                <a:gd name="connsiteX2" fmla="*/ 4876800 w 9310914"/>
                <a:gd name="connsiteY2" fmla="*/ 300364 h 1336926"/>
                <a:gd name="connsiteX3" fmla="*/ 6458857 w 9310914"/>
                <a:gd name="connsiteY3" fmla="*/ 256821 h 1336926"/>
                <a:gd name="connsiteX4" fmla="*/ 7663543 w 9310914"/>
                <a:gd name="connsiteY4" fmla="*/ 97164 h 1336926"/>
                <a:gd name="connsiteX5" fmla="*/ 8001000 w 9310914"/>
                <a:gd name="connsiteY5" fmla="*/ 41527 h 1336926"/>
                <a:gd name="connsiteX6" fmla="*/ 8534400 w 9310914"/>
                <a:gd name="connsiteY6" fmla="*/ 346326 h 1336926"/>
                <a:gd name="connsiteX7" fmla="*/ 9144000 w 9310914"/>
                <a:gd name="connsiteY7" fmla="*/ 803526 h 1336926"/>
                <a:gd name="connsiteX8" fmla="*/ 9231086 w 9310914"/>
                <a:gd name="connsiteY8" fmla="*/ 880935 h 1336926"/>
                <a:gd name="connsiteX9" fmla="*/ 9013371 w 9310914"/>
                <a:gd name="connsiteY9" fmla="*/ 1040592 h 1336926"/>
                <a:gd name="connsiteX10" fmla="*/ 7445829 w 9310914"/>
                <a:gd name="connsiteY10" fmla="*/ 1229278 h 1336926"/>
                <a:gd name="connsiteX11" fmla="*/ 5638800 w 9310914"/>
                <a:gd name="connsiteY11" fmla="*/ 1336926 h 1336926"/>
                <a:gd name="connsiteX12" fmla="*/ 3429000 w 9310914"/>
                <a:gd name="connsiteY12" fmla="*/ 1336926 h 1336926"/>
                <a:gd name="connsiteX13" fmla="*/ 1872343 w 9310914"/>
                <a:gd name="connsiteY13" fmla="*/ 1214764 h 1336926"/>
                <a:gd name="connsiteX14" fmla="*/ 740229 w 9310914"/>
                <a:gd name="connsiteY14" fmla="*/ 1171221 h 1336926"/>
                <a:gd name="connsiteX15" fmla="*/ 0 w 9310914"/>
                <a:gd name="connsiteY15" fmla="*/ 982535 h 1336926"/>
                <a:gd name="connsiteX16" fmla="*/ 0 w 9310914"/>
                <a:gd name="connsiteY16" fmla="*/ 803526 h 1336926"/>
                <a:gd name="connsiteX17" fmla="*/ 457200 w 9310914"/>
                <a:gd name="connsiteY17" fmla="*/ 346326 h 1336926"/>
                <a:gd name="connsiteX18" fmla="*/ 1175657 w 9310914"/>
                <a:gd name="connsiteY18" fmla="*/ 24592 h 1336926"/>
                <a:gd name="connsiteX0" fmla="*/ 1175657 w 9310914"/>
                <a:gd name="connsiteY0" fmla="*/ 24592 h 1336926"/>
                <a:gd name="connsiteX1" fmla="*/ 3048000 w 9310914"/>
                <a:gd name="connsiteY1" fmla="*/ 256821 h 1336926"/>
                <a:gd name="connsiteX2" fmla="*/ 4876800 w 9310914"/>
                <a:gd name="connsiteY2" fmla="*/ 300364 h 1336926"/>
                <a:gd name="connsiteX3" fmla="*/ 6458857 w 9310914"/>
                <a:gd name="connsiteY3" fmla="*/ 256821 h 1336926"/>
                <a:gd name="connsiteX4" fmla="*/ 7663543 w 9310914"/>
                <a:gd name="connsiteY4" fmla="*/ 97164 h 1336926"/>
                <a:gd name="connsiteX5" fmla="*/ 8001000 w 9310914"/>
                <a:gd name="connsiteY5" fmla="*/ 41527 h 1336926"/>
                <a:gd name="connsiteX6" fmla="*/ 8534400 w 9310914"/>
                <a:gd name="connsiteY6" fmla="*/ 346326 h 1336926"/>
                <a:gd name="connsiteX7" fmla="*/ 9144000 w 9310914"/>
                <a:gd name="connsiteY7" fmla="*/ 803526 h 1336926"/>
                <a:gd name="connsiteX8" fmla="*/ 9231086 w 9310914"/>
                <a:gd name="connsiteY8" fmla="*/ 880935 h 1336926"/>
                <a:gd name="connsiteX9" fmla="*/ 9013371 w 9310914"/>
                <a:gd name="connsiteY9" fmla="*/ 1040592 h 1336926"/>
                <a:gd name="connsiteX10" fmla="*/ 7445829 w 9310914"/>
                <a:gd name="connsiteY10" fmla="*/ 1229278 h 1336926"/>
                <a:gd name="connsiteX11" fmla="*/ 5638800 w 9310914"/>
                <a:gd name="connsiteY11" fmla="*/ 1336926 h 1336926"/>
                <a:gd name="connsiteX12" fmla="*/ 3429000 w 9310914"/>
                <a:gd name="connsiteY12" fmla="*/ 1336926 h 1336926"/>
                <a:gd name="connsiteX13" fmla="*/ 1905000 w 9310914"/>
                <a:gd name="connsiteY13" fmla="*/ 1336926 h 1336926"/>
                <a:gd name="connsiteX14" fmla="*/ 740229 w 9310914"/>
                <a:gd name="connsiteY14" fmla="*/ 1171221 h 1336926"/>
                <a:gd name="connsiteX15" fmla="*/ 0 w 9310914"/>
                <a:gd name="connsiteY15" fmla="*/ 982535 h 1336926"/>
                <a:gd name="connsiteX16" fmla="*/ 0 w 9310914"/>
                <a:gd name="connsiteY16" fmla="*/ 803526 h 1336926"/>
                <a:gd name="connsiteX17" fmla="*/ 457200 w 9310914"/>
                <a:gd name="connsiteY17" fmla="*/ 346326 h 1336926"/>
                <a:gd name="connsiteX18" fmla="*/ 1175657 w 9310914"/>
                <a:gd name="connsiteY18" fmla="*/ 24592 h 1336926"/>
                <a:gd name="connsiteX0" fmla="*/ 1175657 w 9310914"/>
                <a:gd name="connsiteY0" fmla="*/ 24592 h 1413126"/>
                <a:gd name="connsiteX1" fmla="*/ 3048000 w 9310914"/>
                <a:gd name="connsiteY1" fmla="*/ 256821 h 1413126"/>
                <a:gd name="connsiteX2" fmla="*/ 4876800 w 9310914"/>
                <a:gd name="connsiteY2" fmla="*/ 300364 h 1413126"/>
                <a:gd name="connsiteX3" fmla="*/ 6458857 w 9310914"/>
                <a:gd name="connsiteY3" fmla="*/ 256821 h 1413126"/>
                <a:gd name="connsiteX4" fmla="*/ 7663543 w 9310914"/>
                <a:gd name="connsiteY4" fmla="*/ 97164 h 1413126"/>
                <a:gd name="connsiteX5" fmla="*/ 8001000 w 9310914"/>
                <a:gd name="connsiteY5" fmla="*/ 41527 h 1413126"/>
                <a:gd name="connsiteX6" fmla="*/ 8534400 w 9310914"/>
                <a:gd name="connsiteY6" fmla="*/ 346326 h 1413126"/>
                <a:gd name="connsiteX7" fmla="*/ 9144000 w 9310914"/>
                <a:gd name="connsiteY7" fmla="*/ 803526 h 1413126"/>
                <a:gd name="connsiteX8" fmla="*/ 9231086 w 9310914"/>
                <a:gd name="connsiteY8" fmla="*/ 880935 h 1413126"/>
                <a:gd name="connsiteX9" fmla="*/ 9013371 w 9310914"/>
                <a:gd name="connsiteY9" fmla="*/ 1040592 h 1413126"/>
                <a:gd name="connsiteX10" fmla="*/ 7445829 w 9310914"/>
                <a:gd name="connsiteY10" fmla="*/ 1229278 h 1413126"/>
                <a:gd name="connsiteX11" fmla="*/ 5638800 w 9310914"/>
                <a:gd name="connsiteY11" fmla="*/ 1336926 h 1413126"/>
                <a:gd name="connsiteX12" fmla="*/ 3505200 w 9310914"/>
                <a:gd name="connsiteY12" fmla="*/ 1413126 h 1413126"/>
                <a:gd name="connsiteX13" fmla="*/ 1905000 w 9310914"/>
                <a:gd name="connsiteY13" fmla="*/ 1336926 h 1413126"/>
                <a:gd name="connsiteX14" fmla="*/ 740229 w 9310914"/>
                <a:gd name="connsiteY14" fmla="*/ 1171221 h 1413126"/>
                <a:gd name="connsiteX15" fmla="*/ 0 w 9310914"/>
                <a:gd name="connsiteY15" fmla="*/ 982535 h 1413126"/>
                <a:gd name="connsiteX16" fmla="*/ 0 w 9310914"/>
                <a:gd name="connsiteY16" fmla="*/ 803526 h 1413126"/>
                <a:gd name="connsiteX17" fmla="*/ 457200 w 9310914"/>
                <a:gd name="connsiteY17" fmla="*/ 346326 h 1413126"/>
                <a:gd name="connsiteX18" fmla="*/ 1175657 w 9310914"/>
                <a:gd name="connsiteY18" fmla="*/ 24592 h 1413126"/>
                <a:gd name="connsiteX0" fmla="*/ 1175657 w 9310914"/>
                <a:gd name="connsiteY0" fmla="*/ 24592 h 1413126"/>
                <a:gd name="connsiteX1" fmla="*/ 3048000 w 9310914"/>
                <a:gd name="connsiteY1" fmla="*/ 256821 h 1413126"/>
                <a:gd name="connsiteX2" fmla="*/ 4876800 w 9310914"/>
                <a:gd name="connsiteY2" fmla="*/ 300364 h 1413126"/>
                <a:gd name="connsiteX3" fmla="*/ 6458857 w 9310914"/>
                <a:gd name="connsiteY3" fmla="*/ 256821 h 1413126"/>
                <a:gd name="connsiteX4" fmla="*/ 7663543 w 9310914"/>
                <a:gd name="connsiteY4" fmla="*/ 97164 h 1413126"/>
                <a:gd name="connsiteX5" fmla="*/ 8001000 w 9310914"/>
                <a:gd name="connsiteY5" fmla="*/ 41527 h 1413126"/>
                <a:gd name="connsiteX6" fmla="*/ 8534400 w 9310914"/>
                <a:gd name="connsiteY6" fmla="*/ 346326 h 1413126"/>
                <a:gd name="connsiteX7" fmla="*/ 9144000 w 9310914"/>
                <a:gd name="connsiteY7" fmla="*/ 803526 h 1413126"/>
                <a:gd name="connsiteX8" fmla="*/ 9231086 w 9310914"/>
                <a:gd name="connsiteY8" fmla="*/ 880935 h 1413126"/>
                <a:gd name="connsiteX9" fmla="*/ 9013371 w 9310914"/>
                <a:gd name="connsiteY9" fmla="*/ 1040592 h 1413126"/>
                <a:gd name="connsiteX10" fmla="*/ 7445829 w 9310914"/>
                <a:gd name="connsiteY10" fmla="*/ 1229278 h 1413126"/>
                <a:gd name="connsiteX11" fmla="*/ 5638800 w 9310914"/>
                <a:gd name="connsiteY11" fmla="*/ 1336926 h 1413126"/>
                <a:gd name="connsiteX12" fmla="*/ 3505200 w 9310914"/>
                <a:gd name="connsiteY12" fmla="*/ 1413126 h 1413126"/>
                <a:gd name="connsiteX13" fmla="*/ 1905000 w 9310914"/>
                <a:gd name="connsiteY13" fmla="*/ 1336926 h 1413126"/>
                <a:gd name="connsiteX14" fmla="*/ 740229 w 9310914"/>
                <a:gd name="connsiteY14" fmla="*/ 1171221 h 1413126"/>
                <a:gd name="connsiteX15" fmla="*/ 0 w 9310914"/>
                <a:gd name="connsiteY15" fmla="*/ 982535 h 1413126"/>
                <a:gd name="connsiteX16" fmla="*/ 0 w 9310914"/>
                <a:gd name="connsiteY16" fmla="*/ 803526 h 1413126"/>
                <a:gd name="connsiteX17" fmla="*/ 381000 w 9310914"/>
                <a:gd name="connsiteY17" fmla="*/ 270126 h 1413126"/>
                <a:gd name="connsiteX18" fmla="*/ 1175657 w 9310914"/>
                <a:gd name="connsiteY18" fmla="*/ 24592 h 1413126"/>
                <a:gd name="connsiteX0" fmla="*/ 1066800 w 9310914"/>
                <a:gd name="connsiteY0" fmla="*/ 0 h 1447800"/>
                <a:gd name="connsiteX1" fmla="*/ 3048000 w 9310914"/>
                <a:gd name="connsiteY1" fmla="*/ 291495 h 1447800"/>
                <a:gd name="connsiteX2" fmla="*/ 4876800 w 9310914"/>
                <a:gd name="connsiteY2" fmla="*/ 335038 h 1447800"/>
                <a:gd name="connsiteX3" fmla="*/ 6458857 w 9310914"/>
                <a:gd name="connsiteY3" fmla="*/ 291495 h 1447800"/>
                <a:gd name="connsiteX4" fmla="*/ 7663543 w 9310914"/>
                <a:gd name="connsiteY4" fmla="*/ 131838 h 1447800"/>
                <a:gd name="connsiteX5" fmla="*/ 8001000 w 9310914"/>
                <a:gd name="connsiteY5" fmla="*/ 76201 h 1447800"/>
                <a:gd name="connsiteX6" fmla="*/ 8534400 w 9310914"/>
                <a:gd name="connsiteY6" fmla="*/ 381000 h 1447800"/>
                <a:gd name="connsiteX7" fmla="*/ 9144000 w 9310914"/>
                <a:gd name="connsiteY7" fmla="*/ 838200 h 1447800"/>
                <a:gd name="connsiteX8" fmla="*/ 9231086 w 9310914"/>
                <a:gd name="connsiteY8" fmla="*/ 915609 h 1447800"/>
                <a:gd name="connsiteX9" fmla="*/ 9013371 w 9310914"/>
                <a:gd name="connsiteY9" fmla="*/ 1075266 h 1447800"/>
                <a:gd name="connsiteX10" fmla="*/ 7445829 w 9310914"/>
                <a:gd name="connsiteY10" fmla="*/ 1263952 h 1447800"/>
                <a:gd name="connsiteX11" fmla="*/ 5638800 w 9310914"/>
                <a:gd name="connsiteY11" fmla="*/ 1371600 h 1447800"/>
                <a:gd name="connsiteX12" fmla="*/ 3505200 w 9310914"/>
                <a:gd name="connsiteY12" fmla="*/ 1447800 h 1447800"/>
                <a:gd name="connsiteX13" fmla="*/ 1905000 w 9310914"/>
                <a:gd name="connsiteY13" fmla="*/ 1371600 h 1447800"/>
                <a:gd name="connsiteX14" fmla="*/ 740229 w 9310914"/>
                <a:gd name="connsiteY14" fmla="*/ 1205895 h 1447800"/>
                <a:gd name="connsiteX15" fmla="*/ 0 w 9310914"/>
                <a:gd name="connsiteY15" fmla="*/ 1017209 h 1447800"/>
                <a:gd name="connsiteX16" fmla="*/ 0 w 9310914"/>
                <a:gd name="connsiteY16" fmla="*/ 838200 h 1447800"/>
                <a:gd name="connsiteX17" fmla="*/ 381000 w 9310914"/>
                <a:gd name="connsiteY17" fmla="*/ 304800 h 1447800"/>
                <a:gd name="connsiteX18" fmla="*/ 1066800 w 9310914"/>
                <a:gd name="connsiteY18" fmla="*/ 0 h 1447800"/>
                <a:gd name="connsiteX0" fmla="*/ 1066800 w 9310914"/>
                <a:gd name="connsiteY0" fmla="*/ 0 h 1447800"/>
                <a:gd name="connsiteX1" fmla="*/ 3048000 w 9310914"/>
                <a:gd name="connsiteY1" fmla="*/ 291495 h 1447800"/>
                <a:gd name="connsiteX2" fmla="*/ 4876800 w 9310914"/>
                <a:gd name="connsiteY2" fmla="*/ 335038 h 1447800"/>
                <a:gd name="connsiteX3" fmla="*/ 6458857 w 9310914"/>
                <a:gd name="connsiteY3" fmla="*/ 291495 h 1447800"/>
                <a:gd name="connsiteX4" fmla="*/ 7663543 w 9310914"/>
                <a:gd name="connsiteY4" fmla="*/ 131838 h 1447800"/>
                <a:gd name="connsiteX5" fmla="*/ 8001000 w 9310914"/>
                <a:gd name="connsiteY5" fmla="*/ 76201 h 1447800"/>
                <a:gd name="connsiteX6" fmla="*/ 8686800 w 9310914"/>
                <a:gd name="connsiteY6" fmla="*/ 304800 h 1447800"/>
                <a:gd name="connsiteX7" fmla="*/ 9144000 w 9310914"/>
                <a:gd name="connsiteY7" fmla="*/ 838200 h 1447800"/>
                <a:gd name="connsiteX8" fmla="*/ 9231086 w 9310914"/>
                <a:gd name="connsiteY8" fmla="*/ 915609 h 1447800"/>
                <a:gd name="connsiteX9" fmla="*/ 9013371 w 9310914"/>
                <a:gd name="connsiteY9" fmla="*/ 1075266 h 1447800"/>
                <a:gd name="connsiteX10" fmla="*/ 7445829 w 9310914"/>
                <a:gd name="connsiteY10" fmla="*/ 1263952 h 1447800"/>
                <a:gd name="connsiteX11" fmla="*/ 5638800 w 9310914"/>
                <a:gd name="connsiteY11" fmla="*/ 1371600 h 1447800"/>
                <a:gd name="connsiteX12" fmla="*/ 3505200 w 9310914"/>
                <a:gd name="connsiteY12" fmla="*/ 1447800 h 1447800"/>
                <a:gd name="connsiteX13" fmla="*/ 1905000 w 9310914"/>
                <a:gd name="connsiteY13" fmla="*/ 1371600 h 1447800"/>
                <a:gd name="connsiteX14" fmla="*/ 740229 w 9310914"/>
                <a:gd name="connsiteY14" fmla="*/ 1205895 h 1447800"/>
                <a:gd name="connsiteX15" fmla="*/ 0 w 9310914"/>
                <a:gd name="connsiteY15" fmla="*/ 1017209 h 1447800"/>
                <a:gd name="connsiteX16" fmla="*/ 0 w 9310914"/>
                <a:gd name="connsiteY16" fmla="*/ 838200 h 1447800"/>
                <a:gd name="connsiteX17" fmla="*/ 381000 w 9310914"/>
                <a:gd name="connsiteY17" fmla="*/ 304800 h 1447800"/>
                <a:gd name="connsiteX18" fmla="*/ 1066800 w 9310914"/>
                <a:gd name="connsiteY18" fmla="*/ 0 h 1447800"/>
                <a:gd name="connsiteX0" fmla="*/ 1066800 w 9310914"/>
                <a:gd name="connsiteY0" fmla="*/ 105027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943227 h 1552827"/>
                <a:gd name="connsiteX17" fmla="*/ 381000 w 9310914"/>
                <a:gd name="connsiteY17" fmla="*/ 409827 h 1552827"/>
                <a:gd name="connsiteX18" fmla="*/ 1066800 w 9310914"/>
                <a:gd name="connsiteY18" fmla="*/ 105027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943227 h 1552827"/>
                <a:gd name="connsiteX17" fmla="*/ 381000 w 9310914"/>
                <a:gd name="connsiteY17" fmla="*/ 409827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943227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714628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685800 w 9310914"/>
                <a:gd name="connsiteY0" fmla="*/ 11323 h 1535322"/>
                <a:gd name="connsiteX1" fmla="*/ 3048000 w 9310914"/>
                <a:gd name="connsiteY1" fmla="*/ 379017 h 1535322"/>
                <a:gd name="connsiteX2" fmla="*/ 4876800 w 9310914"/>
                <a:gd name="connsiteY2" fmla="*/ 422560 h 1535322"/>
                <a:gd name="connsiteX3" fmla="*/ 6458857 w 9310914"/>
                <a:gd name="connsiteY3" fmla="*/ 379017 h 1535322"/>
                <a:gd name="connsiteX4" fmla="*/ 7663543 w 9310914"/>
                <a:gd name="connsiteY4" fmla="*/ 219360 h 1535322"/>
                <a:gd name="connsiteX5" fmla="*/ 8229600 w 9310914"/>
                <a:gd name="connsiteY5" fmla="*/ 11322 h 1535322"/>
                <a:gd name="connsiteX6" fmla="*/ 8853714 w 9310914"/>
                <a:gd name="connsiteY6" fmla="*/ 287295 h 1535322"/>
                <a:gd name="connsiteX7" fmla="*/ 9144000 w 9310914"/>
                <a:gd name="connsiteY7" fmla="*/ 925722 h 1535322"/>
                <a:gd name="connsiteX8" fmla="*/ 9231086 w 9310914"/>
                <a:gd name="connsiteY8" fmla="*/ 1003131 h 1535322"/>
                <a:gd name="connsiteX9" fmla="*/ 9013371 w 9310914"/>
                <a:gd name="connsiteY9" fmla="*/ 1162788 h 1535322"/>
                <a:gd name="connsiteX10" fmla="*/ 7445829 w 9310914"/>
                <a:gd name="connsiteY10" fmla="*/ 1351474 h 1535322"/>
                <a:gd name="connsiteX11" fmla="*/ 5638800 w 9310914"/>
                <a:gd name="connsiteY11" fmla="*/ 1459122 h 1535322"/>
                <a:gd name="connsiteX12" fmla="*/ 3505200 w 9310914"/>
                <a:gd name="connsiteY12" fmla="*/ 1535322 h 1535322"/>
                <a:gd name="connsiteX13" fmla="*/ 1905000 w 9310914"/>
                <a:gd name="connsiteY13" fmla="*/ 1459122 h 1535322"/>
                <a:gd name="connsiteX14" fmla="*/ 740229 w 9310914"/>
                <a:gd name="connsiteY14" fmla="*/ 1293417 h 1535322"/>
                <a:gd name="connsiteX15" fmla="*/ 0 w 9310914"/>
                <a:gd name="connsiteY15" fmla="*/ 1104731 h 1535322"/>
                <a:gd name="connsiteX16" fmla="*/ 0 w 9310914"/>
                <a:gd name="connsiteY16" fmla="*/ 697123 h 1535322"/>
                <a:gd name="connsiteX17" fmla="*/ 304800 w 9310914"/>
                <a:gd name="connsiteY17" fmla="*/ 316123 h 1535322"/>
                <a:gd name="connsiteX18" fmla="*/ 685800 w 9310914"/>
                <a:gd name="connsiteY18" fmla="*/ 11323 h 1535322"/>
                <a:gd name="connsiteX0" fmla="*/ 685800 w 9310914"/>
                <a:gd name="connsiteY0" fmla="*/ 116351 h 1640350"/>
                <a:gd name="connsiteX1" fmla="*/ 3048000 w 9310914"/>
                <a:gd name="connsiteY1" fmla="*/ 484045 h 1640350"/>
                <a:gd name="connsiteX2" fmla="*/ 4876800 w 9310914"/>
                <a:gd name="connsiteY2" fmla="*/ 527588 h 1640350"/>
                <a:gd name="connsiteX3" fmla="*/ 6458857 w 9310914"/>
                <a:gd name="connsiteY3" fmla="*/ 484045 h 1640350"/>
                <a:gd name="connsiteX4" fmla="*/ 7663543 w 9310914"/>
                <a:gd name="connsiteY4" fmla="*/ 324388 h 1640350"/>
                <a:gd name="connsiteX5" fmla="*/ 8396514 w 9310914"/>
                <a:gd name="connsiteY5" fmla="*/ 11322 h 1640350"/>
                <a:gd name="connsiteX6" fmla="*/ 8853714 w 9310914"/>
                <a:gd name="connsiteY6" fmla="*/ 392323 h 1640350"/>
                <a:gd name="connsiteX7" fmla="*/ 9144000 w 9310914"/>
                <a:gd name="connsiteY7" fmla="*/ 1030750 h 1640350"/>
                <a:gd name="connsiteX8" fmla="*/ 9231086 w 9310914"/>
                <a:gd name="connsiteY8" fmla="*/ 1108159 h 1640350"/>
                <a:gd name="connsiteX9" fmla="*/ 9013371 w 9310914"/>
                <a:gd name="connsiteY9" fmla="*/ 1267816 h 1640350"/>
                <a:gd name="connsiteX10" fmla="*/ 7445829 w 9310914"/>
                <a:gd name="connsiteY10" fmla="*/ 1456502 h 1640350"/>
                <a:gd name="connsiteX11" fmla="*/ 5638800 w 9310914"/>
                <a:gd name="connsiteY11" fmla="*/ 1564150 h 1640350"/>
                <a:gd name="connsiteX12" fmla="*/ 3505200 w 9310914"/>
                <a:gd name="connsiteY12" fmla="*/ 1640350 h 1640350"/>
                <a:gd name="connsiteX13" fmla="*/ 1905000 w 9310914"/>
                <a:gd name="connsiteY13" fmla="*/ 1564150 h 1640350"/>
                <a:gd name="connsiteX14" fmla="*/ 740229 w 9310914"/>
                <a:gd name="connsiteY14" fmla="*/ 1398445 h 1640350"/>
                <a:gd name="connsiteX15" fmla="*/ 0 w 9310914"/>
                <a:gd name="connsiteY15" fmla="*/ 1209759 h 1640350"/>
                <a:gd name="connsiteX16" fmla="*/ 0 w 9310914"/>
                <a:gd name="connsiteY16" fmla="*/ 802151 h 1640350"/>
                <a:gd name="connsiteX17" fmla="*/ 304800 w 9310914"/>
                <a:gd name="connsiteY17" fmla="*/ 421151 h 1640350"/>
                <a:gd name="connsiteX18" fmla="*/ 685800 w 9310914"/>
                <a:gd name="connsiteY18" fmla="*/ 116351 h 1640350"/>
                <a:gd name="connsiteX0" fmla="*/ 685800 w 9310914"/>
                <a:gd name="connsiteY0" fmla="*/ 106407 h 1630406"/>
                <a:gd name="connsiteX1" fmla="*/ 3048000 w 9310914"/>
                <a:gd name="connsiteY1" fmla="*/ 474101 h 1630406"/>
                <a:gd name="connsiteX2" fmla="*/ 4876800 w 9310914"/>
                <a:gd name="connsiteY2" fmla="*/ 517644 h 1630406"/>
                <a:gd name="connsiteX3" fmla="*/ 6458857 w 9310914"/>
                <a:gd name="connsiteY3" fmla="*/ 474101 h 1630406"/>
                <a:gd name="connsiteX4" fmla="*/ 7663543 w 9310914"/>
                <a:gd name="connsiteY4" fmla="*/ 314444 h 1630406"/>
                <a:gd name="connsiteX5" fmla="*/ 8396514 w 9310914"/>
                <a:gd name="connsiteY5" fmla="*/ 1378 h 1630406"/>
                <a:gd name="connsiteX6" fmla="*/ 8929914 w 9310914"/>
                <a:gd name="connsiteY6" fmla="*/ 306178 h 1630406"/>
                <a:gd name="connsiteX7" fmla="*/ 9144000 w 9310914"/>
                <a:gd name="connsiteY7" fmla="*/ 1020806 h 1630406"/>
                <a:gd name="connsiteX8" fmla="*/ 9231086 w 9310914"/>
                <a:gd name="connsiteY8" fmla="*/ 1098215 h 1630406"/>
                <a:gd name="connsiteX9" fmla="*/ 9013371 w 9310914"/>
                <a:gd name="connsiteY9" fmla="*/ 1257872 h 1630406"/>
                <a:gd name="connsiteX10" fmla="*/ 7445829 w 9310914"/>
                <a:gd name="connsiteY10" fmla="*/ 1446558 h 1630406"/>
                <a:gd name="connsiteX11" fmla="*/ 5638800 w 9310914"/>
                <a:gd name="connsiteY11" fmla="*/ 1554206 h 1630406"/>
                <a:gd name="connsiteX12" fmla="*/ 3505200 w 9310914"/>
                <a:gd name="connsiteY12" fmla="*/ 1630406 h 1630406"/>
                <a:gd name="connsiteX13" fmla="*/ 1905000 w 9310914"/>
                <a:gd name="connsiteY13" fmla="*/ 1554206 h 1630406"/>
                <a:gd name="connsiteX14" fmla="*/ 740229 w 9310914"/>
                <a:gd name="connsiteY14" fmla="*/ 1388501 h 1630406"/>
                <a:gd name="connsiteX15" fmla="*/ 0 w 9310914"/>
                <a:gd name="connsiteY15" fmla="*/ 1199815 h 1630406"/>
                <a:gd name="connsiteX16" fmla="*/ 0 w 9310914"/>
                <a:gd name="connsiteY16" fmla="*/ 792207 h 1630406"/>
                <a:gd name="connsiteX17" fmla="*/ 304800 w 9310914"/>
                <a:gd name="connsiteY17" fmla="*/ 411207 h 1630406"/>
                <a:gd name="connsiteX18" fmla="*/ 685800 w 9310914"/>
                <a:gd name="connsiteY18" fmla="*/ 106407 h 1630406"/>
                <a:gd name="connsiteX0" fmla="*/ 685800 w 9361109"/>
                <a:gd name="connsiteY0" fmla="*/ 106407 h 1630406"/>
                <a:gd name="connsiteX1" fmla="*/ 3048000 w 9361109"/>
                <a:gd name="connsiteY1" fmla="*/ 474101 h 1630406"/>
                <a:gd name="connsiteX2" fmla="*/ 4876800 w 9361109"/>
                <a:gd name="connsiteY2" fmla="*/ 517644 h 1630406"/>
                <a:gd name="connsiteX3" fmla="*/ 6458857 w 9361109"/>
                <a:gd name="connsiteY3" fmla="*/ 474101 h 1630406"/>
                <a:gd name="connsiteX4" fmla="*/ 7663543 w 9361109"/>
                <a:gd name="connsiteY4" fmla="*/ 314444 h 1630406"/>
                <a:gd name="connsiteX5" fmla="*/ 8396514 w 9361109"/>
                <a:gd name="connsiteY5" fmla="*/ 1378 h 1630406"/>
                <a:gd name="connsiteX6" fmla="*/ 8929914 w 9361109"/>
                <a:gd name="connsiteY6" fmla="*/ 306178 h 1630406"/>
                <a:gd name="connsiteX7" fmla="*/ 9310914 w 9361109"/>
                <a:gd name="connsiteY7" fmla="*/ 610978 h 1630406"/>
                <a:gd name="connsiteX8" fmla="*/ 9231086 w 9361109"/>
                <a:gd name="connsiteY8" fmla="*/ 1098215 h 1630406"/>
                <a:gd name="connsiteX9" fmla="*/ 9013371 w 9361109"/>
                <a:gd name="connsiteY9" fmla="*/ 1257872 h 1630406"/>
                <a:gd name="connsiteX10" fmla="*/ 7445829 w 9361109"/>
                <a:gd name="connsiteY10" fmla="*/ 1446558 h 1630406"/>
                <a:gd name="connsiteX11" fmla="*/ 5638800 w 9361109"/>
                <a:gd name="connsiteY11" fmla="*/ 1554206 h 1630406"/>
                <a:gd name="connsiteX12" fmla="*/ 3505200 w 9361109"/>
                <a:gd name="connsiteY12" fmla="*/ 1630406 h 1630406"/>
                <a:gd name="connsiteX13" fmla="*/ 1905000 w 9361109"/>
                <a:gd name="connsiteY13" fmla="*/ 1554206 h 1630406"/>
                <a:gd name="connsiteX14" fmla="*/ 740229 w 9361109"/>
                <a:gd name="connsiteY14" fmla="*/ 1388501 h 1630406"/>
                <a:gd name="connsiteX15" fmla="*/ 0 w 9361109"/>
                <a:gd name="connsiteY15" fmla="*/ 1199815 h 1630406"/>
                <a:gd name="connsiteX16" fmla="*/ 0 w 9361109"/>
                <a:gd name="connsiteY16" fmla="*/ 792207 h 1630406"/>
                <a:gd name="connsiteX17" fmla="*/ 304800 w 9361109"/>
                <a:gd name="connsiteY17" fmla="*/ 411207 h 1630406"/>
                <a:gd name="connsiteX18" fmla="*/ 685800 w 9361109"/>
                <a:gd name="connsiteY18" fmla="*/ 106407 h 1630406"/>
                <a:gd name="connsiteX0" fmla="*/ 685800 w 9374414"/>
                <a:gd name="connsiteY0" fmla="*/ 106407 h 1630406"/>
                <a:gd name="connsiteX1" fmla="*/ 3048000 w 9374414"/>
                <a:gd name="connsiteY1" fmla="*/ 474101 h 1630406"/>
                <a:gd name="connsiteX2" fmla="*/ 4876800 w 9374414"/>
                <a:gd name="connsiteY2" fmla="*/ 517644 h 1630406"/>
                <a:gd name="connsiteX3" fmla="*/ 6458857 w 9374414"/>
                <a:gd name="connsiteY3" fmla="*/ 474101 h 1630406"/>
                <a:gd name="connsiteX4" fmla="*/ 7663543 w 9374414"/>
                <a:gd name="connsiteY4" fmla="*/ 314444 h 1630406"/>
                <a:gd name="connsiteX5" fmla="*/ 8396514 w 9374414"/>
                <a:gd name="connsiteY5" fmla="*/ 1378 h 1630406"/>
                <a:gd name="connsiteX6" fmla="*/ 8929914 w 9374414"/>
                <a:gd name="connsiteY6" fmla="*/ 306178 h 1630406"/>
                <a:gd name="connsiteX7" fmla="*/ 9310914 w 9374414"/>
                <a:gd name="connsiteY7" fmla="*/ 610978 h 1630406"/>
                <a:gd name="connsiteX8" fmla="*/ 9310914 w 9374414"/>
                <a:gd name="connsiteY8" fmla="*/ 1068178 h 1630406"/>
                <a:gd name="connsiteX9" fmla="*/ 9013371 w 9374414"/>
                <a:gd name="connsiteY9" fmla="*/ 1257872 h 1630406"/>
                <a:gd name="connsiteX10" fmla="*/ 7445829 w 9374414"/>
                <a:gd name="connsiteY10" fmla="*/ 1446558 h 1630406"/>
                <a:gd name="connsiteX11" fmla="*/ 5638800 w 9374414"/>
                <a:gd name="connsiteY11" fmla="*/ 1554206 h 1630406"/>
                <a:gd name="connsiteX12" fmla="*/ 3505200 w 9374414"/>
                <a:gd name="connsiteY12" fmla="*/ 1630406 h 1630406"/>
                <a:gd name="connsiteX13" fmla="*/ 1905000 w 9374414"/>
                <a:gd name="connsiteY13" fmla="*/ 1554206 h 1630406"/>
                <a:gd name="connsiteX14" fmla="*/ 740229 w 9374414"/>
                <a:gd name="connsiteY14" fmla="*/ 1388501 h 1630406"/>
                <a:gd name="connsiteX15" fmla="*/ 0 w 9374414"/>
                <a:gd name="connsiteY15" fmla="*/ 1199815 h 1630406"/>
                <a:gd name="connsiteX16" fmla="*/ 0 w 9374414"/>
                <a:gd name="connsiteY16" fmla="*/ 792207 h 1630406"/>
                <a:gd name="connsiteX17" fmla="*/ 304800 w 9374414"/>
                <a:gd name="connsiteY17" fmla="*/ 411207 h 1630406"/>
                <a:gd name="connsiteX18" fmla="*/ 685800 w 9374414"/>
                <a:gd name="connsiteY18" fmla="*/ 106407 h 1630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374414" h="1630406">
                  <a:moveTo>
                    <a:pt x="685800" y="106407"/>
                  </a:moveTo>
                  <a:cubicBezTo>
                    <a:pt x="1313543" y="199540"/>
                    <a:pt x="2349500" y="405562"/>
                    <a:pt x="3048000" y="474101"/>
                  </a:cubicBezTo>
                  <a:cubicBezTo>
                    <a:pt x="3746500" y="542640"/>
                    <a:pt x="4308324" y="517644"/>
                    <a:pt x="4876800" y="517644"/>
                  </a:cubicBezTo>
                  <a:cubicBezTo>
                    <a:pt x="5445276" y="517644"/>
                    <a:pt x="5994400" y="507968"/>
                    <a:pt x="6458857" y="474101"/>
                  </a:cubicBezTo>
                  <a:cubicBezTo>
                    <a:pt x="6923314" y="440234"/>
                    <a:pt x="7340600" y="393231"/>
                    <a:pt x="7663543" y="314444"/>
                  </a:cubicBezTo>
                  <a:cubicBezTo>
                    <a:pt x="7986486" y="235657"/>
                    <a:pt x="8185452" y="2756"/>
                    <a:pt x="8396514" y="1378"/>
                  </a:cubicBezTo>
                  <a:cubicBezTo>
                    <a:pt x="8607576" y="0"/>
                    <a:pt x="8777514" y="204578"/>
                    <a:pt x="8929914" y="306178"/>
                  </a:cubicBezTo>
                  <a:cubicBezTo>
                    <a:pt x="9082314" y="407778"/>
                    <a:pt x="9247414" y="483978"/>
                    <a:pt x="9310914" y="610978"/>
                  </a:cubicBezTo>
                  <a:cubicBezTo>
                    <a:pt x="9374414" y="737978"/>
                    <a:pt x="9360505" y="960362"/>
                    <a:pt x="9310914" y="1068178"/>
                  </a:cubicBezTo>
                  <a:cubicBezTo>
                    <a:pt x="9261324" y="1175994"/>
                    <a:pt x="9324219" y="1194809"/>
                    <a:pt x="9013371" y="1257872"/>
                  </a:cubicBezTo>
                  <a:cubicBezTo>
                    <a:pt x="8702524" y="1320935"/>
                    <a:pt x="8008257" y="1397169"/>
                    <a:pt x="7445829" y="1446558"/>
                  </a:cubicBezTo>
                  <a:cubicBezTo>
                    <a:pt x="6883401" y="1495947"/>
                    <a:pt x="5638800" y="1554206"/>
                    <a:pt x="5638800" y="1554206"/>
                  </a:cubicBezTo>
                  <a:lnTo>
                    <a:pt x="3505200" y="1630406"/>
                  </a:lnTo>
                  <a:lnTo>
                    <a:pt x="1905000" y="1554206"/>
                  </a:lnTo>
                  <a:cubicBezTo>
                    <a:pt x="1459895" y="1539692"/>
                    <a:pt x="1057729" y="1447566"/>
                    <a:pt x="740229" y="1388501"/>
                  </a:cubicBezTo>
                  <a:cubicBezTo>
                    <a:pt x="422729" y="1329436"/>
                    <a:pt x="108857" y="1269967"/>
                    <a:pt x="0" y="1199815"/>
                  </a:cubicBezTo>
                  <a:lnTo>
                    <a:pt x="0" y="792207"/>
                  </a:lnTo>
                  <a:lnTo>
                    <a:pt x="304800" y="411207"/>
                  </a:lnTo>
                  <a:lnTo>
                    <a:pt x="685800" y="106407"/>
                  </a:lnTo>
                  <a:close/>
                </a:path>
              </a:pathLst>
            </a:custGeom>
            <a:solidFill>
              <a:srgbClr val="00B050">
                <a:alpha val="33000"/>
              </a:srgbClr>
            </a:solidFill>
            <a:ln w="25400">
              <a:noFill/>
            </a:ln>
            <a:effectLst>
              <a:outerShdw dist="50800" dir="6000000" algn="ctr" rotWithShape="0">
                <a:srgbClr val="00B05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295480" y="2511449"/>
              <a:ext cx="260131" cy="982010"/>
            </a:xfrm>
            <a:custGeom>
              <a:avLst/>
              <a:gdLst>
                <a:gd name="connsiteX0" fmla="*/ 520262 w 520262"/>
                <a:gd name="connsiteY0" fmla="*/ 1939159 h 1939159"/>
                <a:gd name="connsiteX1" fmla="*/ 441435 w 520262"/>
                <a:gd name="connsiteY1" fmla="*/ 1781504 h 1939159"/>
                <a:gd name="connsiteX2" fmla="*/ 299545 w 520262"/>
                <a:gd name="connsiteY2" fmla="*/ 1655379 h 1939159"/>
                <a:gd name="connsiteX3" fmla="*/ 299545 w 520262"/>
                <a:gd name="connsiteY3" fmla="*/ 1497724 h 1939159"/>
                <a:gd name="connsiteX4" fmla="*/ 315311 w 520262"/>
                <a:gd name="connsiteY4" fmla="*/ 1261241 h 1939159"/>
                <a:gd name="connsiteX5" fmla="*/ 346842 w 520262"/>
                <a:gd name="connsiteY5" fmla="*/ 1008993 h 1939159"/>
                <a:gd name="connsiteX6" fmla="*/ 346842 w 520262"/>
                <a:gd name="connsiteY6" fmla="*/ 930166 h 1939159"/>
                <a:gd name="connsiteX7" fmla="*/ 204952 w 520262"/>
                <a:gd name="connsiteY7" fmla="*/ 930166 h 1939159"/>
                <a:gd name="connsiteX8" fmla="*/ 110359 w 520262"/>
                <a:gd name="connsiteY8" fmla="*/ 930166 h 1939159"/>
                <a:gd name="connsiteX9" fmla="*/ 94593 w 520262"/>
                <a:gd name="connsiteY9" fmla="*/ 804041 h 1939159"/>
                <a:gd name="connsiteX10" fmla="*/ 94593 w 520262"/>
                <a:gd name="connsiteY10" fmla="*/ 662152 h 1939159"/>
                <a:gd name="connsiteX11" fmla="*/ 15766 w 520262"/>
                <a:gd name="connsiteY11" fmla="*/ 551793 h 1939159"/>
                <a:gd name="connsiteX12" fmla="*/ 31531 w 520262"/>
                <a:gd name="connsiteY12" fmla="*/ 425669 h 1939159"/>
                <a:gd name="connsiteX13" fmla="*/ 47297 w 520262"/>
                <a:gd name="connsiteY13" fmla="*/ 283779 h 1939159"/>
                <a:gd name="connsiteX14" fmla="*/ 47297 w 520262"/>
                <a:gd name="connsiteY14" fmla="*/ 204952 h 1939159"/>
                <a:gd name="connsiteX15" fmla="*/ 63062 w 520262"/>
                <a:gd name="connsiteY15" fmla="*/ 141890 h 1939159"/>
                <a:gd name="connsiteX16" fmla="*/ 47297 w 520262"/>
                <a:gd name="connsiteY16" fmla="*/ 63062 h 1939159"/>
                <a:gd name="connsiteX17" fmla="*/ 0 w 520262"/>
                <a:gd name="connsiteY17" fmla="*/ 0 h 1939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20262" h="1939159">
                  <a:moveTo>
                    <a:pt x="520262" y="1939159"/>
                  </a:moveTo>
                  <a:cubicBezTo>
                    <a:pt x="499241" y="1883980"/>
                    <a:pt x="478221" y="1828801"/>
                    <a:pt x="441435" y="1781504"/>
                  </a:cubicBezTo>
                  <a:cubicBezTo>
                    <a:pt x="404649" y="1734207"/>
                    <a:pt x="323193" y="1702676"/>
                    <a:pt x="299545" y="1655379"/>
                  </a:cubicBezTo>
                  <a:cubicBezTo>
                    <a:pt x="275897" y="1608082"/>
                    <a:pt x="296917" y="1563414"/>
                    <a:pt x="299545" y="1497724"/>
                  </a:cubicBezTo>
                  <a:cubicBezTo>
                    <a:pt x="302173" y="1432034"/>
                    <a:pt x="307428" y="1342696"/>
                    <a:pt x="315311" y="1261241"/>
                  </a:cubicBezTo>
                  <a:cubicBezTo>
                    <a:pt x="323194" y="1179786"/>
                    <a:pt x="341587" y="1064172"/>
                    <a:pt x="346842" y="1008993"/>
                  </a:cubicBezTo>
                  <a:cubicBezTo>
                    <a:pt x="352097" y="953814"/>
                    <a:pt x="370490" y="943304"/>
                    <a:pt x="346842" y="930166"/>
                  </a:cubicBezTo>
                  <a:cubicBezTo>
                    <a:pt x="323194" y="917028"/>
                    <a:pt x="204952" y="930166"/>
                    <a:pt x="204952" y="930166"/>
                  </a:cubicBezTo>
                  <a:cubicBezTo>
                    <a:pt x="165538" y="930166"/>
                    <a:pt x="128752" y="951187"/>
                    <a:pt x="110359" y="930166"/>
                  </a:cubicBezTo>
                  <a:cubicBezTo>
                    <a:pt x="91966" y="909145"/>
                    <a:pt x="97221" y="848710"/>
                    <a:pt x="94593" y="804041"/>
                  </a:cubicBezTo>
                  <a:cubicBezTo>
                    <a:pt x="91965" y="759372"/>
                    <a:pt x="107731" y="704193"/>
                    <a:pt x="94593" y="662152"/>
                  </a:cubicBezTo>
                  <a:cubicBezTo>
                    <a:pt x="81455" y="620111"/>
                    <a:pt x="26276" y="591207"/>
                    <a:pt x="15766" y="551793"/>
                  </a:cubicBezTo>
                  <a:cubicBezTo>
                    <a:pt x="5256" y="512379"/>
                    <a:pt x="26276" y="470338"/>
                    <a:pt x="31531" y="425669"/>
                  </a:cubicBezTo>
                  <a:cubicBezTo>
                    <a:pt x="36786" y="381000"/>
                    <a:pt x="44669" y="320565"/>
                    <a:pt x="47297" y="283779"/>
                  </a:cubicBezTo>
                  <a:cubicBezTo>
                    <a:pt x="49925" y="246993"/>
                    <a:pt x="44670" y="228600"/>
                    <a:pt x="47297" y="204952"/>
                  </a:cubicBezTo>
                  <a:cubicBezTo>
                    <a:pt x="49924" y="181304"/>
                    <a:pt x="63062" y="165538"/>
                    <a:pt x="63062" y="141890"/>
                  </a:cubicBezTo>
                  <a:cubicBezTo>
                    <a:pt x="63062" y="118242"/>
                    <a:pt x="57807" y="86710"/>
                    <a:pt x="47297" y="63062"/>
                  </a:cubicBezTo>
                  <a:cubicBezTo>
                    <a:pt x="36787" y="39414"/>
                    <a:pt x="18393" y="19707"/>
                    <a:pt x="0" y="0"/>
                  </a:cubicBezTo>
                </a:path>
              </a:pathLst>
            </a:custGeom>
            <a:ln w="76200">
              <a:solidFill>
                <a:srgbClr val="0070C0"/>
              </a:solidFill>
            </a:ln>
            <a:effectLst>
              <a:outerShdw dist="50800" dir="72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3"/>
            <p:cNvGrpSpPr/>
            <p:nvPr/>
          </p:nvGrpSpPr>
          <p:grpSpPr>
            <a:xfrm>
              <a:off x="5410200" y="2209800"/>
              <a:ext cx="389776" cy="287418"/>
              <a:chOff x="3587496" y="3613732"/>
              <a:chExt cx="779552" cy="567559"/>
            </a:xfrm>
            <a:effectLst>
              <a:outerShdw dist="50800" dir="7200000" algn="ctr" rotWithShape="0">
                <a:schemeClr val="bg1"/>
              </a:outerShdw>
            </a:effectLst>
          </p:grpSpPr>
          <p:sp>
            <p:nvSpPr>
              <p:cNvPr id="18" name="Freeform 17"/>
              <p:cNvSpPr/>
              <p:nvPr/>
            </p:nvSpPr>
            <p:spPr>
              <a:xfrm>
                <a:off x="3799490" y="3613732"/>
                <a:ext cx="567558" cy="567559"/>
              </a:xfrm>
              <a:custGeom>
                <a:avLst/>
                <a:gdLst>
                  <a:gd name="connsiteX0" fmla="*/ 567558 w 567558"/>
                  <a:gd name="connsiteY0" fmla="*/ 567559 h 567559"/>
                  <a:gd name="connsiteX1" fmla="*/ 504496 w 567558"/>
                  <a:gd name="connsiteY1" fmla="*/ 488731 h 567559"/>
                  <a:gd name="connsiteX2" fmla="*/ 394138 w 567558"/>
                  <a:gd name="connsiteY2" fmla="*/ 331076 h 567559"/>
                  <a:gd name="connsiteX3" fmla="*/ 362607 w 567558"/>
                  <a:gd name="connsiteY3" fmla="*/ 236483 h 567559"/>
                  <a:gd name="connsiteX4" fmla="*/ 268013 w 567558"/>
                  <a:gd name="connsiteY4" fmla="*/ 141890 h 567559"/>
                  <a:gd name="connsiteX5" fmla="*/ 236482 w 567558"/>
                  <a:gd name="connsiteY5" fmla="*/ 94593 h 567559"/>
                  <a:gd name="connsiteX6" fmla="*/ 110358 w 567558"/>
                  <a:gd name="connsiteY6" fmla="*/ 31531 h 567559"/>
                  <a:gd name="connsiteX7" fmla="*/ 0 w 567558"/>
                  <a:gd name="connsiteY7" fmla="*/ 0 h 567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7558" h="567559">
                    <a:moveTo>
                      <a:pt x="567558" y="567559"/>
                    </a:moveTo>
                    <a:cubicBezTo>
                      <a:pt x="550478" y="547852"/>
                      <a:pt x="533399" y="528145"/>
                      <a:pt x="504496" y="488731"/>
                    </a:cubicBezTo>
                    <a:cubicBezTo>
                      <a:pt x="475593" y="449317"/>
                      <a:pt x="417786" y="373117"/>
                      <a:pt x="394138" y="331076"/>
                    </a:cubicBezTo>
                    <a:cubicBezTo>
                      <a:pt x="370490" y="289035"/>
                      <a:pt x="383628" y="268014"/>
                      <a:pt x="362607" y="236483"/>
                    </a:cubicBezTo>
                    <a:cubicBezTo>
                      <a:pt x="341586" y="204952"/>
                      <a:pt x="289034" y="165538"/>
                      <a:pt x="268013" y="141890"/>
                    </a:cubicBezTo>
                    <a:cubicBezTo>
                      <a:pt x="246992" y="118242"/>
                      <a:pt x="262758" y="112986"/>
                      <a:pt x="236482" y="94593"/>
                    </a:cubicBezTo>
                    <a:cubicBezTo>
                      <a:pt x="210206" y="76200"/>
                      <a:pt x="149772" y="47296"/>
                      <a:pt x="110358" y="31531"/>
                    </a:cubicBezTo>
                    <a:cubicBezTo>
                      <a:pt x="70944" y="15766"/>
                      <a:pt x="35472" y="7883"/>
                      <a:pt x="0" y="0"/>
                    </a:cubicBezTo>
                  </a:path>
                </a:pathLst>
              </a:custGeom>
              <a:ln w="76200">
                <a:solidFill>
                  <a:srgbClr val="0070C0"/>
                </a:solidFill>
              </a:ln>
              <a:effectLst>
                <a:outerShdw dist="50800" dir="72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5"/>
              <p:cNvSpPr/>
              <p:nvPr/>
            </p:nvSpPr>
            <p:spPr>
              <a:xfrm>
                <a:off x="3587496" y="3862552"/>
                <a:ext cx="551794" cy="315309"/>
              </a:xfrm>
              <a:custGeom>
                <a:avLst/>
                <a:gdLst>
                  <a:gd name="connsiteX0" fmla="*/ 551793 w 551793"/>
                  <a:gd name="connsiteY0" fmla="*/ 315310 h 315310"/>
                  <a:gd name="connsiteX1" fmla="*/ 362606 w 551793"/>
                  <a:gd name="connsiteY1" fmla="*/ 204951 h 315310"/>
                  <a:gd name="connsiteX2" fmla="*/ 331075 w 551793"/>
                  <a:gd name="connsiteY2" fmla="*/ 110358 h 315310"/>
                  <a:gd name="connsiteX3" fmla="*/ 189186 w 551793"/>
                  <a:gd name="connsiteY3" fmla="*/ 47296 h 315310"/>
                  <a:gd name="connsiteX4" fmla="*/ 0 w 551793"/>
                  <a:gd name="connsiteY4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1793" h="315310">
                    <a:moveTo>
                      <a:pt x="551793" y="315310"/>
                    </a:moveTo>
                    <a:cubicBezTo>
                      <a:pt x="475592" y="277210"/>
                      <a:pt x="399392" y="239110"/>
                      <a:pt x="362606" y="204951"/>
                    </a:cubicBezTo>
                    <a:cubicBezTo>
                      <a:pt x="325820" y="170792"/>
                      <a:pt x="359978" y="136634"/>
                      <a:pt x="331075" y="110358"/>
                    </a:cubicBezTo>
                    <a:cubicBezTo>
                      <a:pt x="302172" y="84082"/>
                      <a:pt x="244365" y="65689"/>
                      <a:pt x="189186" y="47296"/>
                    </a:cubicBezTo>
                    <a:cubicBezTo>
                      <a:pt x="134007" y="28903"/>
                      <a:pt x="0" y="0"/>
                      <a:pt x="0" y="0"/>
                    </a:cubicBezTo>
                  </a:path>
                </a:pathLst>
              </a:custGeom>
              <a:ln w="76200">
                <a:solidFill>
                  <a:srgbClr val="0070C0"/>
                </a:solidFill>
              </a:ln>
              <a:effectLst>
                <a:outerShdw dist="50800" dir="72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6320238" y="2444917"/>
              <a:ext cx="346842" cy="314030"/>
            </a:xfrm>
            <a:custGeom>
              <a:avLst/>
              <a:gdLst>
                <a:gd name="connsiteX0" fmla="*/ 0 w 693683"/>
                <a:gd name="connsiteY0" fmla="*/ 620110 h 620110"/>
                <a:gd name="connsiteX1" fmla="*/ 141890 w 693683"/>
                <a:gd name="connsiteY1" fmla="*/ 399393 h 620110"/>
                <a:gd name="connsiteX2" fmla="*/ 189187 w 693683"/>
                <a:gd name="connsiteY2" fmla="*/ 210207 h 620110"/>
                <a:gd name="connsiteX3" fmla="*/ 331076 w 693683"/>
                <a:gd name="connsiteY3" fmla="*/ 36786 h 620110"/>
                <a:gd name="connsiteX4" fmla="*/ 488731 w 693683"/>
                <a:gd name="connsiteY4" fmla="*/ 5255 h 620110"/>
                <a:gd name="connsiteX5" fmla="*/ 693683 w 693683"/>
                <a:gd name="connsiteY5" fmla="*/ 68317 h 62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3683" h="620110">
                  <a:moveTo>
                    <a:pt x="0" y="620110"/>
                  </a:moveTo>
                  <a:cubicBezTo>
                    <a:pt x="55179" y="543910"/>
                    <a:pt x="110359" y="467710"/>
                    <a:pt x="141890" y="399393"/>
                  </a:cubicBezTo>
                  <a:cubicBezTo>
                    <a:pt x="173421" y="331076"/>
                    <a:pt x="157656" y="270641"/>
                    <a:pt x="189187" y="210207"/>
                  </a:cubicBezTo>
                  <a:cubicBezTo>
                    <a:pt x="220718" y="149773"/>
                    <a:pt x="281152" y="70945"/>
                    <a:pt x="331076" y="36786"/>
                  </a:cubicBezTo>
                  <a:cubicBezTo>
                    <a:pt x="381000" y="2627"/>
                    <a:pt x="428297" y="0"/>
                    <a:pt x="488731" y="5255"/>
                  </a:cubicBezTo>
                  <a:cubicBezTo>
                    <a:pt x="549166" y="10510"/>
                    <a:pt x="693683" y="68317"/>
                    <a:pt x="693683" y="68317"/>
                  </a:cubicBezTo>
                </a:path>
              </a:pathLst>
            </a:custGeom>
            <a:ln w="76200">
              <a:solidFill>
                <a:srgbClr val="0070C0"/>
              </a:solidFill>
            </a:ln>
            <a:effectLst>
              <a:outerShdw dist="50800" dir="48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2"/>
            <p:cNvGrpSpPr/>
            <p:nvPr/>
          </p:nvGrpSpPr>
          <p:grpSpPr>
            <a:xfrm>
              <a:off x="6966625" y="2302539"/>
              <a:ext cx="922283" cy="573504"/>
              <a:chOff x="6700345" y="3796863"/>
              <a:chExt cx="1844565" cy="1132489"/>
            </a:xfrm>
            <a:effectLst>
              <a:outerShdw blurRad="50800" dist="50800" dir="7200000" algn="ctr" rotWithShape="0">
                <a:schemeClr val="bg1"/>
              </a:outerShdw>
            </a:effectLst>
          </p:grpSpPr>
          <p:sp>
            <p:nvSpPr>
              <p:cNvPr id="16" name="Freeform 15"/>
              <p:cNvSpPr/>
              <p:nvPr/>
            </p:nvSpPr>
            <p:spPr>
              <a:xfrm>
                <a:off x="6700345" y="4240924"/>
                <a:ext cx="1781503" cy="688428"/>
              </a:xfrm>
              <a:custGeom>
                <a:avLst/>
                <a:gdLst>
                  <a:gd name="connsiteX0" fmla="*/ 0 w 1781503"/>
                  <a:gd name="connsiteY0" fmla="*/ 47297 h 743607"/>
                  <a:gd name="connsiteX1" fmla="*/ 299545 w 1781503"/>
                  <a:gd name="connsiteY1" fmla="*/ 268014 h 743607"/>
                  <a:gd name="connsiteX2" fmla="*/ 662152 w 1781503"/>
                  <a:gd name="connsiteY2" fmla="*/ 394138 h 743607"/>
                  <a:gd name="connsiteX3" fmla="*/ 740979 w 1781503"/>
                  <a:gd name="connsiteY3" fmla="*/ 662152 h 743607"/>
                  <a:gd name="connsiteX4" fmla="*/ 819807 w 1781503"/>
                  <a:gd name="connsiteY4" fmla="*/ 725214 h 743607"/>
                  <a:gd name="connsiteX5" fmla="*/ 993227 w 1781503"/>
                  <a:gd name="connsiteY5" fmla="*/ 551793 h 743607"/>
                  <a:gd name="connsiteX6" fmla="*/ 1135117 w 1781503"/>
                  <a:gd name="connsiteY6" fmla="*/ 299545 h 743607"/>
                  <a:gd name="connsiteX7" fmla="*/ 1308538 w 1781503"/>
                  <a:gd name="connsiteY7" fmla="*/ 204952 h 743607"/>
                  <a:gd name="connsiteX8" fmla="*/ 1418896 w 1781503"/>
                  <a:gd name="connsiteY8" fmla="*/ 78828 h 743607"/>
                  <a:gd name="connsiteX9" fmla="*/ 1592317 w 1781503"/>
                  <a:gd name="connsiteY9" fmla="*/ 47297 h 743607"/>
                  <a:gd name="connsiteX10" fmla="*/ 1781503 w 1781503"/>
                  <a:gd name="connsiteY10" fmla="*/ 0 h 743607"/>
                  <a:gd name="connsiteX0" fmla="*/ 0 w 1781503"/>
                  <a:gd name="connsiteY0" fmla="*/ 47297 h 688428"/>
                  <a:gd name="connsiteX1" fmla="*/ 299545 w 1781503"/>
                  <a:gd name="connsiteY1" fmla="*/ 268014 h 688428"/>
                  <a:gd name="connsiteX2" fmla="*/ 662152 w 1781503"/>
                  <a:gd name="connsiteY2" fmla="*/ 394138 h 688428"/>
                  <a:gd name="connsiteX3" fmla="*/ 740979 w 1781503"/>
                  <a:gd name="connsiteY3" fmla="*/ 662152 h 688428"/>
                  <a:gd name="connsiteX4" fmla="*/ 993227 w 1781503"/>
                  <a:gd name="connsiteY4" fmla="*/ 551793 h 688428"/>
                  <a:gd name="connsiteX5" fmla="*/ 1135117 w 1781503"/>
                  <a:gd name="connsiteY5" fmla="*/ 299545 h 688428"/>
                  <a:gd name="connsiteX6" fmla="*/ 1308538 w 1781503"/>
                  <a:gd name="connsiteY6" fmla="*/ 204952 h 688428"/>
                  <a:gd name="connsiteX7" fmla="*/ 1418896 w 1781503"/>
                  <a:gd name="connsiteY7" fmla="*/ 78828 h 688428"/>
                  <a:gd name="connsiteX8" fmla="*/ 1592317 w 1781503"/>
                  <a:gd name="connsiteY8" fmla="*/ 47297 h 688428"/>
                  <a:gd name="connsiteX9" fmla="*/ 1781503 w 1781503"/>
                  <a:gd name="connsiteY9" fmla="*/ 0 h 688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1503" h="688428">
                    <a:moveTo>
                      <a:pt x="0" y="47297"/>
                    </a:moveTo>
                    <a:cubicBezTo>
                      <a:pt x="94593" y="128752"/>
                      <a:pt x="189186" y="210207"/>
                      <a:pt x="299545" y="268014"/>
                    </a:cubicBezTo>
                    <a:cubicBezTo>
                      <a:pt x="409904" y="325821"/>
                      <a:pt x="588580" y="328448"/>
                      <a:pt x="662152" y="394138"/>
                    </a:cubicBezTo>
                    <a:cubicBezTo>
                      <a:pt x="735724" y="459828"/>
                      <a:pt x="685800" y="635876"/>
                      <a:pt x="740979" y="662152"/>
                    </a:cubicBezTo>
                    <a:cubicBezTo>
                      <a:pt x="796158" y="688428"/>
                      <a:pt x="927537" y="612227"/>
                      <a:pt x="993227" y="551793"/>
                    </a:cubicBezTo>
                    <a:cubicBezTo>
                      <a:pt x="1058917" y="491359"/>
                      <a:pt x="1082565" y="357352"/>
                      <a:pt x="1135117" y="299545"/>
                    </a:cubicBezTo>
                    <a:cubicBezTo>
                      <a:pt x="1187669" y="241738"/>
                      <a:pt x="1261242" y="241738"/>
                      <a:pt x="1308538" y="204952"/>
                    </a:cubicBezTo>
                    <a:cubicBezTo>
                      <a:pt x="1355835" y="168166"/>
                      <a:pt x="1371600" y="105104"/>
                      <a:pt x="1418896" y="78828"/>
                    </a:cubicBezTo>
                    <a:cubicBezTo>
                      <a:pt x="1466192" y="52552"/>
                      <a:pt x="1531883" y="60435"/>
                      <a:pt x="1592317" y="47297"/>
                    </a:cubicBezTo>
                    <a:cubicBezTo>
                      <a:pt x="1652751" y="34159"/>
                      <a:pt x="1717127" y="17079"/>
                      <a:pt x="1781503" y="0"/>
                    </a:cubicBezTo>
                  </a:path>
                </a:pathLst>
              </a:custGeom>
              <a:ln w="76200">
                <a:solidFill>
                  <a:srgbClr val="0070C0"/>
                </a:solidFill>
              </a:ln>
              <a:effectLst>
                <a:outerShdw dist="50800" dir="72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6952593" y="3796863"/>
                <a:ext cx="1592317" cy="391510"/>
              </a:xfrm>
              <a:custGeom>
                <a:avLst/>
                <a:gdLst>
                  <a:gd name="connsiteX0" fmla="*/ 0 w 1592317"/>
                  <a:gd name="connsiteY0" fmla="*/ 128751 h 391510"/>
                  <a:gd name="connsiteX1" fmla="*/ 378373 w 1592317"/>
                  <a:gd name="connsiteY1" fmla="*/ 349468 h 391510"/>
                  <a:gd name="connsiteX2" fmla="*/ 614855 w 1592317"/>
                  <a:gd name="connsiteY2" fmla="*/ 365234 h 391510"/>
                  <a:gd name="connsiteX3" fmla="*/ 662152 w 1592317"/>
                  <a:gd name="connsiteY3" fmla="*/ 191813 h 391510"/>
                  <a:gd name="connsiteX4" fmla="*/ 851338 w 1592317"/>
                  <a:gd name="connsiteY4" fmla="*/ 207578 h 391510"/>
                  <a:gd name="connsiteX5" fmla="*/ 977462 w 1592317"/>
                  <a:gd name="connsiteY5" fmla="*/ 317937 h 391510"/>
                  <a:gd name="connsiteX6" fmla="*/ 1292773 w 1592317"/>
                  <a:gd name="connsiteY6" fmla="*/ 317937 h 391510"/>
                  <a:gd name="connsiteX7" fmla="*/ 1355835 w 1592317"/>
                  <a:gd name="connsiteY7" fmla="*/ 239109 h 391510"/>
                  <a:gd name="connsiteX8" fmla="*/ 1513490 w 1592317"/>
                  <a:gd name="connsiteY8" fmla="*/ 34158 h 391510"/>
                  <a:gd name="connsiteX9" fmla="*/ 1592317 w 1592317"/>
                  <a:gd name="connsiteY9" fmla="*/ 34158 h 391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92317" h="391510">
                    <a:moveTo>
                      <a:pt x="0" y="128751"/>
                    </a:moveTo>
                    <a:cubicBezTo>
                      <a:pt x="137948" y="219402"/>
                      <a:pt x="275897" y="310054"/>
                      <a:pt x="378373" y="349468"/>
                    </a:cubicBezTo>
                    <a:cubicBezTo>
                      <a:pt x="480849" y="388882"/>
                      <a:pt x="567559" y="391510"/>
                      <a:pt x="614855" y="365234"/>
                    </a:cubicBezTo>
                    <a:cubicBezTo>
                      <a:pt x="662151" y="338958"/>
                      <a:pt x="622738" y="218089"/>
                      <a:pt x="662152" y="191813"/>
                    </a:cubicBezTo>
                    <a:cubicBezTo>
                      <a:pt x="701566" y="165537"/>
                      <a:pt x="798786" y="186557"/>
                      <a:pt x="851338" y="207578"/>
                    </a:cubicBezTo>
                    <a:cubicBezTo>
                      <a:pt x="903890" y="228599"/>
                      <a:pt x="903890" y="299544"/>
                      <a:pt x="977462" y="317937"/>
                    </a:cubicBezTo>
                    <a:cubicBezTo>
                      <a:pt x="1051034" y="336330"/>
                      <a:pt x="1229711" y="331075"/>
                      <a:pt x="1292773" y="317937"/>
                    </a:cubicBezTo>
                    <a:cubicBezTo>
                      <a:pt x="1355835" y="304799"/>
                      <a:pt x="1319049" y="286406"/>
                      <a:pt x="1355835" y="239109"/>
                    </a:cubicBezTo>
                    <a:cubicBezTo>
                      <a:pt x="1392621" y="191813"/>
                      <a:pt x="1474076" y="68317"/>
                      <a:pt x="1513490" y="34158"/>
                    </a:cubicBezTo>
                    <a:cubicBezTo>
                      <a:pt x="1552904" y="0"/>
                      <a:pt x="1572610" y="17079"/>
                      <a:pt x="1592317" y="34158"/>
                    </a:cubicBezTo>
                  </a:path>
                </a:pathLst>
              </a:custGeom>
              <a:ln w="76200">
                <a:solidFill>
                  <a:srgbClr val="0070C0"/>
                </a:solidFill>
              </a:ln>
              <a:effectLst>
                <a:outerShdw dist="50800" dir="72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Freeform 13"/>
            <p:cNvSpPr/>
            <p:nvPr/>
          </p:nvSpPr>
          <p:spPr>
            <a:xfrm>
              <a:off x="6556721" y="2583303"/>
              <a:ext cx="425669" cy="303385"/>
            </a:xfrm>
            <a:custGeom>
              <a:avLst/>
              <a:gdLst>
                <a:gd name="connsiteX0" fmla="*/ 851338 w 851338"/>
                <a:gd name="connsiteY0" fmla="*/ 599089 h 599089"/>
                <a:gd name="connsiteX1" fmla="*/ 740979 w 851338"/>
                <a:gd name="connsiteY1" fmla="*/ 504496 h 599089"/>
                <a:gd name="connsiteX2" fmla="*/ 488731 w 851338"/>
                <a:gd name="connsiteY2" fmla="*/ 346841 h 599089"/>
                <a:gd name="connsiteX3" fmla="*/ 409903 w 851338"/>
                <a:gd name="connsiteY3" fmla="*/ 252248 h 599089"/>
                <a:gd name="connsiteX4" fmla="*/ 268014 w 851338"/>
                <a:gd name="connsiteY4" fmla="*/ 78827 h 599089"/>
                <a:gd name="connsiteX5" fmla="*/ 0 w 851338"/>
                <a:gd name="connsiteY5" fmla="*/ 0 h 59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1338" h="599089">
                  <a:moveTo>
                    <a:pt x="851338" y="599089"/>
                  </a:moveTo>
                  <a:cubicBezTo>
                    <a:pt x="826376" y="572813"/>
                    <a:pt x="801414" y="546537"/>
                    <a:pt x="740979" y="504496"/>
                  </a:cubicBezTo>
                  <a:cubicBezTo>
                    <a:pt x="680545" y="462455"/>
                    <a:pt x="543910" y="388882"/>
                    <a:pt x="488731" y="346841"/>
                  </a:cubicBezTo>
                  <a:cubicBezTo>
                    <a:pt x="433552" y="304800"/>
                    <a:pt x="409903" y="252248"/>
                    <a:pt x="409903" y="252248"/>
                  </a:cubicBezTo>
                  <a:cubicBezTo>
                    <a:pt x="373117" y="207579"/>
                    <a:pt x="336331" y="120868"/>
                    <a:pt x="268014" y="78827"/>
                  </a:cubicBezTo>
                  <a:cubicBezTo>
                    <a:pt x="199697" y="36786"/>
                    <a:pt x="99848" y="18393"/>
                    <a:pt x="0" y="0"/>
                  </a:cubicBezTo>
                </a:path>
              </a:pathLst>
            </a:custGeom>
            <a:ln w="76200">
              <a:solidFill>
                <a:srgbClr val="0070C0"/>
              </a:solidFill>
            </a:ln>
            <a:effectLst>
              <a:outerShdw dist="50800" dir="72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4629247">
              <a:off x="1834391" y="2159344"/>
              <a:ext cx="479832" cy="405710"/>
            </a:xfrm>
            <a:custGeom>
              <a:avLst/>
              <a:gdLst>
                <a:gd name="connsiteX0" fmla="*/ 0 w 640080"/>
                <a:gd name="connsiteY0" fmla="*/ 0 h 2712720"/>
                <a:gd name="connsiteX1" fmla="*/ 45720 w 640080"/>
                <a:gd name="connsiteY1" fmla="*/ 182880 h 2712720"/>
                <a:gd name="connsiteX2" fmla="*/ 60960 w 640080"/>
                <a:gd name="connsiteY2" fmla="*/ 350520 h 2712720"/>
                <a:gd name="connsiteX3" fmla="*/ 243840 w 640080"/>
                <a:gd name="connsiteY3" fmla="*/ 502920 h 2712720"/>
                <a:gd name="connsiteX4" fmla="*/ 365760 w 640080"/>
                <a:gd name="connsiteY4" fmla="*/ 670560 h 2712720"/>
                <a:gd name="connsiteX5" fmla="*/ 396240 w 640080"/>
                <a:gd name="connsiteY5" fmla="*/ 883920 h 2712720"/>
                <a:gd name="connsiteX6" fmla="*/ 350520 w 640080"/>
                <a:gd name="connsiteY6" fmla="*/ 1051560 h 2712720"/>
                <a:gd name="connsiteX7" fmla="*/ 350520 w 640080"/>
                <a:gd name="connsiteY7" fmla="*/ 1173480 h 2712720"/>
                <a:gd name="connsiteX8" fmla="*/ 487680 w 640080"/>
                <a:gd name="connsiteY8" fmla="*/ 1310640 h 2712720"/>
                <a:gd name="connsiteX9" fmla="*/ 579120 w 640080"/>
                <a:gd name="connsiteY9" fmla="*/ 1630680 h 2712720"/>
                <a:gd name="connsiteX10" fmla="*/ 487680 w 640080"/>
                <a:gd name="connsiteY10" fmla="*/ 1813560 h 2712720"/>
                <a:gd name="connsiteX11" fmla="*/ 426720 w 640080"/>
                <a:gd name="connsiteY11" fmla="*/ 2087880 h 2712720"/>
                <a:gd name="connsiteX12" fmla="*/ 457200 w 640080"/>
                <a:gd name="connsiteY12" fmla="*/ 2286000 h 2712720"/>
                <a:gd name="connsiteX13" fmla="*/ 441960 w 640080"/>
                <a:gd name="connsiteY13" fmla="*/ 2438400 h 2712720"/>
                <a:gd name="connsiteX14" fmla="*/ 426720 w 640080"/>
                <a:gd name="connsiteY14" fmla="*/ 2484120 h 2712720"/>
                <a:gd name="connsiteX15" fmla="*/ 502920 w 640080"/>
                <a:gd name="connsiteY15" fmla="*/ 2636520 h 2712720"/>
                <a:gd name="connsiteX16" fmla="*/ 640080 w 640080"/>
                <a:gd name="connsiteY16" fmla="*/ 2712720 h 2712720"/>
                <a:gd name="connsiteX0" fmla="*/ 0 w 789568"/>
                <a:gd name="connsiteY0" fmla="*/ 2633290 h 2882077"/>
                <a:gd name="connsiteX1" fmla="*/ 195208 w 789568"/>
                <a:gd name="connsiteY1" fmla="*/ 352237 h 2882077"/>
                <a:gd name="connsiteX2" fmla="*/ 210448 w 789568"/>
                <a:gd name="connsiteY2" fmla="*/ 519877 h 2882077"/>
                <a:gd name="connsiteX3" fmla="*/ 393328 w 789568"/>
                <a:gd name="connsiteY3" fmla="*/ 672277 h 2882077"/>
                <a:gd name="connsiteX4" fmla="*/ 515248 w 789568"/>
                <a:gd name="connsiteY4" fmla="*/ 839917 h 2882077"/>
                <a:gd name="connsiteX5" fmla="*/ 545728 w 789568"/>
                <a:gd name="connsiteY5" fmla="*/ 1053277 h 2882077"/>
                <a:gd name="connsiteX6" fmla="*/ 500008 w 789568"/>
                <a:gd name="connsiteY6" fmla="*/ 1220917 h 2882077"/>
                <a:gd name="connsiteX7" fmla="*/ 500008 w 789568"/>
                <a:gd name="connsiteY7" fmla="*/ 1342837 h 2882077"/>
                <a:gd name="connsiteX8" fmla="*/ 637168 w 789568"/>
                <a:gd name="connsiteY8" fmla="*/ 1479997 h 2882077"/>
                <a:gd name="connsiteX9" fmla="*/ 728608 w 789568"/>
                <a:gd name="connsiteY9" fmla="*/ 1800037 h 2882077"/>
                <a:gd name="connsiteX10" fmla="*/ 637168 w 789568"/>
                <a:gd name="connsiteY10" fmla="*/ 1982917 h 2882077"/>
                <a:gd name="connsiteX11" fmla="*/ 576208 w 789568"/>
                <a:gd name="connsiteY11" fmla="*/ 2257237 h 2882077"/>
                <a:gd name="connsiteX12" fmla="*/ 606688 w 789568"/>
                <a:gd name="connsiteY12" fmla="*/ 2455357 h 2882077"/>
                <a:gd name="connsiteX13" fmla="*/ 591448 w 789568"/>
                <a:gd name="connsiteY13" fmla="*/ 2607757 h 2882077"/>
                <a:gd name="connsiteX14" fmla="*/ 576208 w 789568"/>
                <a:gd name="connsiteY14" fmla="*/ 2653477 h 2882077"/>
                <a:gd name="connsiteX15" fmla="*/ 652408 w 789568"/>
                <a:gd name="connsiteY15" fmla="*/ 2805877 h 2882077"/>
                <a:gd name="connsiteX16" fmla="*/ 789568 w 789568"/>
                <a:gd name="connsiteY16" fmla="*/ 2882077 h 2882077"/>
                <a:gd name="connsiteX0" fmla="*/ 0 w 728608"/>
                <a:gd name="connsiteY0" fmla="*/ 2633290 h 4892512"/>
                <a:gd name="connsiteX1" fmla="*/ 195208 w 728608"/>
                <a:gd name="connsiteY1" fmla="*/ 352237 h 4892512"/>
                <a:gd name="connsiteX2" fmla="*/ 210448 w 728608"/>
                <a:gd name="connsiteY2" fmla="*/ 519877 h 4892512"/>
                <a:gd name="connsiteX3" fmla="*/ 393328 w 728608"/>
                <a:gd name="connsiteY3" fmla="*/ 672277 h 4892512"/>
                <a:gd name="connsiteX4" fmla="*/ 515248 w 728608"/>
                <a:gd name="connsiteY4" fmla="*/ 839917 h 4892512"/>
                <a:gd name="connsiteX5" fmla="*/ 545728 w 728608"/>
                <a:gd name="connsiteY5" fmla="*/ 1053277 h 4892512"/>
                <a:gd name="connsiteX6" fmla="*/ 500008 w 728608"/>
                <a:gd name="connsiteY6" fmla="*/ 1220917 h 4892512"/>
                <a:gd name="connsiteX7" fmla="*/ 500008 w 728608"/>
                <a:gd name="connsiteY7" fmla="*/ 1342837 h 4892512"/>
                <a:gd name="connsiteX8" fmla="*/ 637168 w 728608"/>
                <a:gd name="connsiteY8" fmla="*/ 1479997 h 4892512"/>
                <a:gd name="connsiteX9" fmla="*/ 728608 w 728608"/>
                <a:gd name="connsiteY9" fmla="*/ 1800037 h 4892512"/>
                <a:gd name="connsiteX10" fmla="*/ 637168 w 728608"/>
                <a:gd name="connsiteY10" fmla="*/ 1982917 h 4892512"/>
                <a:gd name="connsiteX11" fmla="*/ 576208 w 728608"/>
                <a:gd name="connsiteY11" fmla="*/ 2257237 h 4892512"/>
                <a:gd name="connsiteX12" fmla="*/ 606688 w 728608"/>
                <a:gd name="connsiteY12" fmla="*/ 2455357 h 4892512"/>
                <a:gd name="connsiteX13" fmla="*/ 591448 w 728608"/>
                <a:gd name="connsiteY13" fmla="*/ 2607757 h 4892512"/>
                <a:gd name="connsiteX14" fmla="*/ 576208 w 728608"/>
                <a:gd name="connsiteY14" fmla="*/ 2653477 h 4892512"/>
                <a:gd name="connsiteX15" fmla="*/ 652408 w 728608"/>
                <a:gd name="connsiteY15" fmla="*/ 2805877 h 4892512"/>
                <a:gd name="connsiteX16" fmla="*/ 458037 w 728608"/>
                <a:gd name="connsiteY16" fmla="*/ 4892513 h 4892512"/>
                <a:gd name="connsiteX0" fmla="*/ 0 w 728608"/>
                <a:gd name="connsiteY0" fmla="*/ 2633290 h 4892512"/>
                <a:gd name="connsiteX1" fmla="*/ 195208 w 728608"/>
                <a:gd name="connsiteY1" fmla="*/ 352237 h 4892512"/>
                <a:gd name="connsiteX2" fmla="*/ 210448 w 728608"/>
                <a:gd name="connsiteY2" fmla="*/ 519877 h 4892512"/>
                <a:gd name="connsiteX3" fmla="*/ 393328 w 728608"/>
                <a:gd name="connsiteY3" fmla="*/ 672277 h 4892512"/>
                <a:gd name="connsiteX4" fmla="*/ 515248 w 728608"/>
                <a:gd name="connsiteY4" fmla="*/ 839917 h 4892512"/>
                <a:gd name="connsiteX5" fmla="*/ 545728 w 728608"/>
                <a:gd name="connsiteY5" fmla="*/ 1053277 h 4892512"/>
                <a:gd name="connsiteX6" fmla="*/ 500008 w 728608"/>
                <a:gd name="connsiteY6" fmla="*/ 1220917 h 4892512"/>
                <a:gd name="connsiteX7" fmla="*/ 500008 w 728608"/>
                <a:gd name="connsiteY7" fmla="*/ 1342837 h 4892512"/>
                <a:gd name="connsiteX8" fmla="*/ 637168 w 728608"/>
                <a:gd name="connsiteY8" fmla="*/ 1479997 h 4892512"/>
                <a:gd name="connsiteX9" fmla="*/ 728608 w 728608"/>
                <a:gd name="connsiteY9" fmla="*/ 1800037 h 4892512"/>
                <a:gd name="connsiteX10" fmla="*/ 637168 w 728608"/>
                <a:gd name="connsiteY10" fmla="*/ 1982917 h 4892512"/>
                <a:gd name="connsiteX11" fmla="*/ 576208 w 728608"/>
                <a:gd name="connsiteY11" fmla="*/ 2257237 h 4892512"/>
                <a:gd name="connsiteX12" fmla="*/ 606688 w 728608"/>
                <a:gd name="connsiteY12" fmla="*/ 2455357 h 4892512"/>
                <a:gd name="connsiteX13" fmla="*/ 591448 w 728608"/>
                <a:gd name="connsiteY13" fmla="*/ 2607757 h 4892512"/>
                <a:gd name="connsiteX14" fmla="*/ 576208 w 728608"/>
                <a:gd name="connsiteY14" fmla="*/ 2653477 h 4892512"/>
                <a:gd name="connsiteX15" fmla="*/ 327481 w 728608"/>
                <a:gd name="connsiteY15" fmla="*/ 4518105 h 4892512"/>
                <a:gd name="connsiteX16" fmla="*/ 458037 w 728608"/>
                <a:gd name="connsiteY16" fmla="*/ 4892513 h 4892512"/>
                <a:gd name="connsiteX0" fmla="*/ 0 w 728608"/>
                <a:gd name="connsiteY0" fmla="*/ 2633290 h 4892512"/>
                <a:gd name="connsiteX1" fmla="*/ 195208 w 728608"/>
                <a:gd name="connsiteY1" fmla="*/ 352237 h 4892512"/>
                <a:gd name="connsiteX2" fmla="*/ 210448 w 728608"/>
                <a:gd name="connsiteY2" fmla="*/ 519877 h 4892512"/>
                <a:gd name="connsiteX3" fmla="*/ 393328 w 728608"/>
                <a:gd name="connsiteY3" fmla="*/ 672277 h 4892512"/>
                <a:gd name="connsiteX4" fmla="*/ 515248 w 728608"/>
                <a:gd name="connsiteY4" fmla="*/ 839917 h 4892512"/>
                <a:gd name="connsiteX5" fmla="*/ 545728 w 728608"/>
                <a:gd name="connsiteY5" fmla="*/ 1053277 h 4892512"/>
                <a:gd name="connsiteX6" fmla="*/ 500008 w 728608"/>
                <a:gd name="connsiteY6" fmla="*/ 1220917 h 4892512"/>
                <a:gd name="connsiteX7" fmla="*/ 500008 w 728608"/>
                <a:gd name="connsiteY7" fmla="*/ 1342837 h 4892512"/>
                <a:gd name="connsiteX8" fmla="*/ 637168 w 728608"/>
                <a:gd name="connsiteY8" fmla="*/ 1479997 h 4892512"/>
                <a:gd name="connsiteX9" fmla="*/ 728608 w 728608"/>
                <a:gd name="connsiteY9" fmla="*/ 1800037 h 4892512"/>
                <a:gd name="connsiteX10" fmla="*/ 637168 w 728608"/>
                <a:gd name="connsiteY10" fmla="*/ 1982917 h 4892512"/>
                <a:gd name="connsiteX11" fmla="*/ 576208 w 728608"/>
                <a:gd name="connsiteY11" fmla="*/ 2257237 h 4892512"/>
                <a:gd name="connsiteX12" fmla="*/ 606688 w 728608"/>
                <a:gd name="connsiteY12" fmla="*/ 2455357 h 4892512"/>
                <a:gd name="connsiteX13" fmla="*/ 591448 w 728608"/>
                <a:gd name="connsiteY13" fmla="*/ 2607757 h 4892512"/>
                <a:gd name="connsiteX14" fmla="*/ 327481 w 728608"/>
                <a:gd name="connsiteY14" fmla="*/ 4518105 h 4892512"/>
                <a:gd name="connsiteX15" fmla="*/ 458037 w 728608"/>
                <a:gd name="connsiteY15" fmla="*/ 4892513 h 4892512"/>
                <a:gd name="connsiteX0" fmla="*/ 0 w 728608"/>
                <a:gd name="connsiteY0" fmla="*/ 2633290 h 4892512"/>
                <a:gd name="connsiteX1" fmla="*/ 195208 w 728608"/>
                <a:gd name="connsiteY1" fmla="*/ 352237 h 4892512"/>
                <a:gd name="connsiteX2" fmla="*/ 210448 w 728608"/>
                <a:gd name="connsiteY2" fmla="*/ 519877 h 4892512"/>
                <a:gd name="connsiteX3" fmla="*/ 393328 w 728608"/>
                <a:gd name="connsiteY3" fmla="*/ 672277 h 4892512"/>
                <a:gd name="connsiteX4" fmla="*/ 515248 w 728608"/>
                <a:gd name="connsiteY4" fmla="*/ 839917 h 4892512"/>
                <a:gd name="connsiteX5" fmla="*/ 545728 w 728608"/>
                <a:gd name="connsiteY5" fmla="*/ 1053277 h 4892512"/>
                <a:gd name="connsiteX6" fmla="*/ 500008 w 728608"/>
                <a:gd name="connsiteY6" fmla="*/ 1220917 h 4892512"/>
                <a:gd name="connsiteX7" fmla="*/ 500008 w 728608"/>
                <a:gd name="connsiteY7" fmla="*/ 1342837 h 4892512"/>
                <a:gd name="connsiteX8" fmla="*/ 637168 w 728608"/>
                <a:gd name="connsiteY8" fmla="*/ 1479997 h 4892512"/>
                <a:gd name="connsiteX9" fmla="*/ 728608 w 728608"/>
                <a:gd name="connsiteY9" fmla="*/ 1800037 h 4892512"/>
                <a:gd name="connsiteX10" fmla="*/ 637168 w 728608"/>
                <a:gd name="connsiteY10" fmla="*/ 1982917 h 4892512"/>
                <a:gd name="connsiteX11" fmla="*/ 576208 w 728608"/>
                <a:gd name="connsiteY11" fmla="*/ 2257237 h 4892512"/>
                <a:gd name="connsiteX12" fmla="*/ 606688 w 728608"/>
                <a:gd name="connsiteY12" fmla="*/ 2455357 h 4892512"/>
                <a:gd name="connsiteX13" fmla="*/ 327481 w 728608"/>
                <a:gd name="connsiteY13" fmla="*/ 4518105 h 4892512"/>
                <a:gd name="connsiteX14" fmla="*/ 458037 w 728608"/>
                <a:gd name="connsiteY14" fmla="*/ 4892513 h 4892512"/>
                <a:gd name="connsiteX0" fmla="*/ 0 w 728608"/>
                <a:gd name="connsiteY0" fmla="*/ 2633290 h 4892512"/>
                <a:gd name="connsiteX1" fmla="*/ 195208 w 728608"/>
                <a:gd name="connsiteY1" fmla="*/ 352237 h 4892512"/>
                <a:gd name="connsiteX2" fmla="*/ 210448 w 728608"/>
                <a:gd name="connsiteY2" fmla="*/ 519877 h 4892512"/>
                <a:gd name="connsiteX3" fmla="*/ 393328 w 728608"/>
                <a:gd name="connsiteY3" fmla="*/ 672277 h 4892512"/>
                <a:gd name="connsiteX4" fmla="*/ 515248 w 728608"/>
                <a:gd name="connsiteY4" fmla="*/ 839917 h 4892512"/>
                <a:gd name="connsiteX5" fmla="*/ 545728 w 728608"/>
                <a:gd name="connsiteY5" fmla="*/ 1053277 h 4892512"/>
                <a:gd name="connsiteX6" fmla="*/ 500008 w 728608"/>
                <a:gd name="connsiteY6" fmla="*/ 1220917 h 4892512"/>
                <a:gd name="connsiteX7" fmla="*/ 500008 w 728608"/>
                <a:gd name="connsiteY7" fmla="*/ 1342837 h 4892512"/>
                <a:gd name="connsiteX8" fmla="*/ 637168 w 728608"/>
                <a:gd name="connsiteY8" fmla="*/ 1479997 h 4892512"/>
                <a:gd name="connsiteX9" fmla="*/ 728608 w 728608"/>
                <a:gd name="connsiteY9" fmla="*/ 1800037 h 4892512"/>
                <a:gd name="connsiteX10" fmla="*/ 637168 w 728608"/>
                <a:gd name="connsiteY10" fmla="*/ 1982917 h 4892512"/>
                <a:gd name="connsiteX11" fmla="*/ 576208 w 728608"/>
                <a:gd name="connsiteY11" fmla="*/ 2257237 h 4892512"/>
                <a:gd name="connsiteX12" fmla="*/ 327481 w 728608"/>
                <a:gd name="connsiteY12" fmla="*/ 4518105 h 4892512"/>
                <a:gd name="connsiteX13" fmla="*/ 458037 w 728608"/>
                <a:gd name="connsiteY13" fmla="*/ 4892513 h 4892512"/>
                <a:gd name="connsiteX0" fmla="*/ 0 w 731130"/>
                <a:gd name="connsiteY0" fmla="*/ 2633290 h 4947023"/>
                <a:gd name="connsiteX1" fmla="*/ 195208 w 731130"/>
                <a:gd name="connsiteY1" fmla="*/ 352237 h 4947023"/>
                <a:gd name="connsiteX2" fmla="*/ 210448 w 731130"/>
                <a:gd name="connsiteY2" fmla="*/ 519877 h 4947023"/>
                <a:gd name="connsiteX3" fmla="*/ 393328 w 731130"/>
                <a:gd name="connsiteY3" fmla="*/ 672277 h 4947023"/>
                <a:gd name="connsiteX4" fmla="*/ 515248 w 731130"/>
                <a:gd name="connsiteY4" fmla="*/ 839917 h 4947023"/>
                <a:gd name="connsiteX5" fmla="*/ 545728 w 731130"/>
                <a:gd name="connsiteY5" fmla="*/ 1053277 h 4947023"/>
                <a:gd name="connsiteX6" fmla="*/ 500008 w 731130"/>
                <a:gd name="connsiteY6" fmla="*/ 1220917 h 4947023"/>
                <a:gd name="connsiteX7" fmla="*/ 500008 w 731130"/>
                <a:gd name="connsiteY7" fmla="*/ 1342837 h 4947023"/>
                <a:gd name="connsiteX8" fmla="*/ 637168 w 731130"/>
                <a:gd name="connsiteY8" fmla="*/ 1479997 h 4947023"/>
                <a:gd name="connsiteX9" fmla="*/ 728608 w 731130"/>
                <a:gd name="connsiteY9" fmla="*/ 1800037 h 4947023"/>
                <a:gd name="connsiteX10" fmla="*/ 637168 w 731130"/>
                <a:gd name="connsiteY10" fmla="*/ 1982917 h 4947023"/>
                <a:gd name="connsiteX11" fmla="*/ 164836 w 731130"/>
                <a:gd name="connsiteY11" fmla="*/ 4524494 h 4947023"/>
                <a:gd name="connsiteX12" fmla="*/ 327481 w 731130"/>
                <a:gd name="connsiteY12" fmla="*/ 4518105 h 4947023"/>
                <a:gd name="connsiteX13" fmla="*/ 458037 w 731130"/>
                <a:gd name="connsiteY13" fmla="*/ 4892513 h 4947023"/>
                <a:gd name="connsiteX0" fmla="*/ 0 w 807513"/>
                <a:gd name="connsiteY0" fmla="*/ 2633290 h 4892512"/>
                <a:gd name="connsiteX1" fmla="*/ 195208 w 807513"/>
                <a:gd name="connsiteY1" fmla="*/ 352237 h 4892512"/>
                <a:gd name="connsiteX2" fmla="*/ 210448 w 807513"/>
                <a:gd name="connsiteY2" fmla="*/ 519877 h 4892512"/>
                <a:gd name="connsiteX3" fmla="*/ 393328 w 807513"/>
                <a:gd name="connsiteY3" fmla="*/ 672277 h 4892512"/>
                <a:gd name="connsiteX4" fmla="*/ 515248 w 807513"/>
                <a:gd name="connsiteY4" fmla="*/ 839917 h 4892512"/>
                <a:gd name="connsiteX5" fmla="*/ 545728 w 807513"/>
                <a:gd name="connsiteY5" fmla="*/ 1053277 h 4892512"/>
                <a:gd name="connsiteX6" fmla="*/ 500008 w 807513"/>
                <a:gd name="connsiteY6" fmla="*/ 1220917 h 4892512"/>
                <a:gd name="connsiteX7" fmla="*/ 500008 w 807513"/>
                <a:gd name="connsiteY7" fmla="*/ 1342837 h 4892512"/>
                <a:gd name="connsiteX8" fmla="*/ 637168 w 807513"/>
                <a:gd name="connsiteY8" fmla="*/ 1479997 h 4892512"/>
                <a:gd name="connsiteX9" fmla="*/ 728608 w 807513"/>
                <a:gd name="connsiteY9" fmla="*/ 1800037 h 4892512"/>
                <a:gd name="connsiteX10" fmla="*/ 163741 w 807513"/>
                <a:gd name="connsiteY10" fmla="*/ 3575697 h 4892512"/>
                <a:gd name="connsiteX11" fmla="*/ 164836 w 807513"/>
                <a:gd name="connsiteY11" fmla="*/ 4524494 h 4892512"/>
                <a:gd name="connsiteX12" fmla="*/ 327481 w 807513"/>
                <a:gd name="connsiteY12" fmla="*/ 4518105 h 4892512"/>
                <a:gd name="connsiteX13" fmla="*/ 458037 w 807513"/>
                <a:gd name="connsiteY13" fmla="*/ 4892513 h 4892512"/>
                <a:gd name="connsiteX0" fmla="*/ 0 w 693213"/>
                <a:gd name="connsiteY0" fmla="*/ 2633290 h 4892512"/>
                <a:gd name="connsiteX1" fmla="*/ 195208 w 693213"/>
                <a:gd name="connsiteY1" fmla="*/ 352237 h 4892512"/>
                <a:gd name="connsiteX2" fmla="*/ 210448 w 693213"/>
                <a:gd name="connsiteY2" fmla="*/ 519877 h 4892512"/>
                <a:gd name="connsiteX3" fmla="*/ 393328 w 693213"/>
                <a:gd name="connsiteY3" fmla="*/ 672277 h 4892512"/>
                <a:gd name="connsiteX4" fmla="*/ 515248 w 693213"/>
                <a:gd name="connsiteY4" fmla="*/ 839917 h 4892512"/>
                <a:gd name="connsiteX5" fmla="*/ 545728 w 693213"/>
                <a:gd name="connsiteY5" fmla="*/ 1053277 h 4892512"/>
                <a:gd name="connsiteX6" fmla="*/ 500008 w 693213"/>
                <a:gd name="connsiteY6" fmla="*/ 1220917 h 4892512"/>
                <a:gd name="connsiteX7" fmla="*/ 500008 w 693213"/>
                <a:gd name="connsiteY7" fmla="*/ 1342837 h 4892512"/>
                <a:gd name="connsiteX8" fmla="*/ 637168 w 693213"/>
                <a:gd name="connsiteY8" fmla="*/ 1479997 h 4892512"/>
                <a:gd name="connsiteX9" fmla="*/ 163741 w 693213"/>
                <a:gd name="connsiteY9" fmla="*/ 3575697 h 4892512"/>
                <a:gd name="connsiteX10" fmla="*/ 164836 w 693213"/>
                <a:gd name="connsiteY10" fmla="*/ 4524494 h 4892512"/>
                <a:gd name="connsiteX11" fmla="*/ 327481 w 693213"/>
                <a:gd name="connsiteY11" fmla="*/ 4518105 h 4892512"/>
                <a:gd name="connsiteX12" fmla="*/ 458037 w 693213"/>
                <a:gd name="connsiteY12" fmla="*/ 4892513 h 4892512"/>
                <a:gd name="connsiteX0" fmla="*/ 0 w 556052"/>
                <a:gd name="connsiteY0" fmla="*/ 2633290 h 4892512"/>
                <a:gd name="connsiteX1" fmla="*/ 195208 w 556052"/>
                <a:gd name="connsiteY1" fmla="*/ 352237 h 4892512"/>
                <a:gd name="connsiteX2" fmla="*/ 210448 w 556052"/>
                <a:gd name="connsiteY2" fmla="*/ 519877 h 4892512"/>
                <a:gd name="connsiteX3" fmla="*/ 393328 w 556052"/>
                <a:gd name="connsiteY3" fmla="*/ 672277 h 4892512"/>
                <a:gd name="connsiteX4" fmla="*/ 515248 w 556052"/>
                <a:gd name="connsiteY4" fmla="*/ 839917 h 4892512"/>
                <a:gd name="connsiteX5" fmla="*/ 545728 w 556052"/>
                <a:gd name="connsiteY5" fmla="*/ 1053277 h 4892512"/>
                <a:gd name="connsiteX6" fmla="*/ 500008 w 556052"/>
                <a:gd name="connsiteY6" fmla="*/ 1220917 h 4892512"/>
                <a:gd name="connsiteX7" fmla="*/ 500008 w 556052"/>
                <a:gd name="connsiteY7" fmla="*/ 1342837 h 4892512"/>
                <a:gd name="connsiteX8" fmla="*/ 163741 w 556052"/>
                <a:gd name="connsiteY8" fmla="*/ 3575697 h 4892512"/>
                <a:gd name="connsiteX9" fmla="*/ 164836 w 556052"/>
                <a:gd name="connsiteY9" fmla="*/ 4524494 h 4892512"/>
                <a:gd name="connsiteX10" fmla="*/ 327481 w 556052"/>
                <a:gd name="connsiteY10" fmla="*/ 4518105 h 4892512"/>
                <a:gd name="connsiteX11" fmla="*/ 458037 w 556052"/>
                <a:gd name="connsiteY11" fmla="*/ 4892513 h 4892512"/>
                <a:gd name="connsiteX0" fmla="*/ 0 w 563672"/>
                <a:gd name="connsiteY0" fmla="*/ 2633290 h 4892512"/>
                <a:gd name="connsiteX1" fmla="*/ 195208 w 563672"/>
                <a:gd name="connsiteY1" fmla="*/ 352237 h 4892512"/>
                <a:gd name="connsiteX2" fmla="*/ 210448 w 563672"/>
                <a:gd name="connsiteY2" fmla="*/ 519877 h 4892512"/>
                <a:gd name="connsiteX3" fmla="*/ 393328 w 563672"/>
                <a:gd name="connsiteY3" fmla="*/ 672277 h 4892512"/>
                <a:gd name="connsiteX4" fmla="*/ 515248 w 563672"/>
                <a:gd name="connsiteY4" fmla="*/ 839917 h 4892512"/>
                <a:gd name="connsiteX5" fmla="*/ 545728 w 563672"/>
                <a:gd name="connsiteY5" fmla="*/ 1053277 h 4892512"/>
                <a:gd name="connsiteX6" fmla="*/ 500008 w 563672"/>
                <a:gd name="connsiteY6" fmla="*/ 1220917 h 4892512"/>
                <a:gd name="connsiteX7" fmla="*/ 163741 w 563672"/>
                <a:gd name="connsiteY7" fmla="*/ 3575697 h 4892512"/>
                <a:gd name="connsiteX8" fmla="*/ 164836 w 563672"/>
                <a:gd name="connsiteY8" fmla="*/ 4524494 h 4892512"/>
                <a:gd name="connsiteX9" fmla="*/ 327481 w 563672"/>
                <a:gd name="connsiteY9" fmla="*/ 4518105 h 4892512"/>
                <a:gd name="connsiteX10" fmla="*/ 458037 w 563672"/>
                <a:gd name="connsiteY10" fmla="*/ 4892513 h 4892512"/>
                <a:gd name="connsiteX0" fmla="*/ 0 w 604313"/>
                <a:gd name="connsiteY0" fmla="*/ 2633290 h 4892512"/>
                <a:gd name="connsiteX1" fmla="*/ 195208 w 604313"/>
                <a:gd name="connsiteY1" fmla="*/ 352237 h 4892512"/>
                <a:gd name="connsiteX2" fmla="*/ 210448 w 604313"/>
                <a:gd name="connsiteY2" fmla="*/ 519877 h 4892512"/>
                <a:gd name="connsiteX3" fmla="*/ 393328 w 604313"/>
                <a:gd name="connsiteY3" fmla="*/ 672277 h 4892512"/>
                <a:gd name="connsiteX4" fmla="*/ 515248 w 604313"/>
                <a:gd name="connsiteY4" fmla="*/ 839917 h 4892512"/>
                <a:gd name="connsiteX5" fmla="*/ 545728 w 604313"/>
                <a:gd name="connsiteY5" fmla="*/ 1053277 h 4892512"/>
                <a:gd name="connsiteX6" fmla="*/ 163741 w 604313"/>
                <a:gd name="connsiteY6" fmla="*/ 3575697 h 4892512"/>
                <a:gd name="connsiteX7" fmla="*/ 164836 w 604313"/>
                <a:gd name="connsiteY7" fmla="*/ 4524494 h 4892512"/>
                <a:gd name="connsiteX8" fmla="*/ 327481 w 604313"/>
                <a:gd name="connsiteY8" fmla="*/ 4518105 h 4892512"/>
                <a:gd name="connsiteX9" fmla="*/ 458037 w 604313"/>
                <a:gd name="connsiteY9" fmla="*/ 4892513 h 4892512"/>
                <a:gd name="connsiteX0" fmla="*/ 0 w 553512"/>
                <a:gd name="connsiteY0" fmla="*/ 2633290 h 4892512"/>
                <a:gd name="connsiteX1" fmla="*/ 195208 w 553512"/>
                <a:gd name="connsiteY1" fmla="*/ 352237 h 4892512"/>
                <a:gd name="connsiteX2" fmla="*/ 210448 w 553512"/>
                <a:gd name="connsiteY2" fmla="*/ 519877 h 4892512"/>
                <a:gd name="connsiteX3" fmla="*/ 393328 w 553512"/>
                <a:gd name="connsiteY3" fmla="*/ 672277 h 4892512"/>
                <a:gd name="connsiteX4" fmla="*/ 515248 w 553512"/>
                <a:gd name="connsiteY4" fmla="*/ 839917 h 4892512"/>
                <a:gd name="connsiteX5" fmla="*/ 163741 w 553512"/>
                <a:gd name="connsiteY5" fmla="*/ 3575697 h 4892512"/>
                <a:gd name="connsiteX6" fmla="*/ 164836 w 553512"/>
                <a:gd name="connsiteY6" fmla="*/ 4524494 h 4892512"/>
                <a:gd name="connsiteX7" fmla="*/ 327481 w 553512"/>
                <a:gd name="connsiteY7" fmla="*/ 4518105 h 4892512"/>
                <a:gd name="connsiteX8" fmla="*/ 458037 w 553512"/>
                <a:gd name="connsiteY8" fmla="*/ 4892513 h 4892512"/>
                <a:gd name="connsiteX0" fmla="*/ 0 w 458037"/>
                <a:gd name="connsiteY0" fmla="*/ 2633290 h 4892512"/>
                <a:gd name="connsiteX1" fmla="*/ 195208 w 458037"/>
                <a:gd name="connsiteY1" fmla="*/ 352237 h 4892512"/>
                <a:gd name="connsiteX2" fmla="*/ 210448 w 458037"/>
                <a:gd name="connsiteY2" fmla="*/ 519877 h 4892512"/>
                <a:gd name="connsiteX3" fmla="*/ 393328 w 458037"/>
                <a:gd name="connsiteY3" fmla="*/ 672277 h 4892512"/>
                <a:gd name="connsiteX4" fmla="*/ 65277 w 458037"/>
                <a:gd name="connsiteY4" fmla="*/ 2820491 h 4892512"/>
                <a:gd name="connsiteX5" fmla="*/ 163741 w 458037"/>
                <a:gd name="connsiteY5" fmla="*/ 3575697 h 4892512"/>
                <a:gd name="connsiteX6" fmla="*/ 164836 w 458037"/>
                <a:gd name="connsiteY6" fmla="*/ 4524494 h 4892512"/>
                <a:gd name="connsiteX7" fmla="*/ 327481 w 458037"/>
                <a:gd name="connsiteY7" fmla="*/ 4518105 h 4892512"/>
                <a:gd name="connsiteX8" fmla="*/ 458037 w 458037"/>
                <a:gd name="connsiteY8" fmla="*/ 4892513 h 4892512"/>
                <a:gd name="connsiteX0" fmla="*/ 0 w 458037"/>
                <a:gd name="connsiteY0" fmla="*/ 2607886 h 4867108"/>
                <a:gd name="connsiteX1" fmla="*/ 195208 w 458037"/>
                <a:gd name="connsiteY1" fmla="*/ 326833 h 4867108"/>
                <a:gd name="connsiteX2" fmla="*/ 393328 w 458037"/>
                <a:gd name="connsiteY2" fmla="*/ 646873 h 4867108"/>
                <a:gd name="connsiteX3" fmla="*/ 65277 w 458037"/>
                <a:gd name="connsiteY3" fmla="*/ 2795087 h 4867108"/>
                <a:gd name="connsiteX4" fmla="*/ 163741 w 458037"/>
                <a:gd name="connsiteY4" fmla="*/ 3550293 h 4867108"/>
                <a:gd name="connsiteX5" fmla="*/ 164836 w 458037"/>
                <a:gd name="connsiteY5" fmla="*/ 4499090 h 4867108"/>
                <a:gd name="connsiteX6" fmla="*/ 327481 w 458037"/>
                <a:gd name="connsiteY6" fmla="*/ 4492701 h 4867108"/>
                <a:gd name="connsiteX7" fmla="*/ 458037 w 458037"/>
                <a:gd name="connsiteY7" fmla="*/ 4867109 h 4867108"/>
                <a:gd name="connsiteX0" fmla="*/ 0 w 458037"/>
                <a:gd name="connsiteY0" fmla="*/ 2312251 h 4571473"/>
                <a:gd name="connsiteX1" fmla="*/ 195208 w 458037"/>
                <a:gd name="connsiteY1" fmla="*/ 31198 h 4571473"/>
                <a:gd name="connsiteX2" fmla="*/ 65277 w 458037"/>
                <a:gd name="connsiteY2" fmla="*/ 2499452 h 4571473"/>
                <a:gd name="connsiteX3" fmla="*/ 163741 w 458037"/>
                <a:gd name="connsiteY3" fmla="*/ 3254658 h 4571473"/>
                <a:gd name="connsiteX4" fmla="*/ 164836 w 458037"/>
                <a:gd name="connsiteY4" fmla="*/ 4203455 h 4571473"/>
                <a:gd name="connsiteX5" fmla="*/ 327481 w 458037"/>
                <a:gd name="connsiteY5" fmla="*/ 4197066 h 4571473"/>
                <a:gd name="connsiteX6" fmla="*/ 458037 w 458037"/>
                <a:gd name="connsiteY6" fmla="*/ 4571474 h 4571473"/>
                <a:gd name="connsiteX0" fmla="*/ 0 w 458037"/>
                <a:gd name="connsiteY0" fmla="*/ 0 h 2259222"/>
                <a:gd name="connsiteX1" fmla="*/ 65277 w 458037"/>
                <a:gd name="connsiteY1" fmla="*/ 187201 h 2259222"/>
                <a:gd name="connsiteX2" fmla="*/ 163741 w 458037"/>
                <a:gd name="connsiteY2" fmla="*/ 942407 h 2259222"/>
                <a:gd name="connsiteX3" fmla="*/ 164836 w 458037"/>
                <a:gd name="connsiteY3" fmla="*/ 1891204 h 2259222"/>
                <a:gd name="connsiteX4" fmla="*/ 327481 w 458037"/>
                <a:gd name="connsiteY4" fmla="*/ 1884815 h 2259222"/>
                <a:gd name="connsiteX5" fmla="*/ 458037 w 458037"/>
                <a:gd name="connsiteY5" fmla="*/ 2259223 h 2259222"/>
                <a:gd name="connsiteX0" fmla="*/ 0 w 458037"/>
                <a:gd name="connsiteY0" fmla="*/ 0 h 2259222"/>
                <a:gd name="connsiteX1" fmla="*/ 65277 w 458037"/>
                <a:gd name="connsiteY1" fmla="*/ 187201 h 2259222"/>
                <a:gd name="connsiteX2" fmla="*/ 163741 w 458037"/>
                <a:gd name="connsiteY2" fmla="*/ 942407 h 2259222"/>
                <a:gd name="connsiteX3" fmla="*/ 164837 w 458037"/>
                <a:gd name="connsiteY3" fmla="*/ 1891204 h 2259222"/>
                <a:gd name="connsiteX4" fmla="*/ 327481 w 458037"/>
                <a:gd name="connsiteY4" fmla="*/ 1884815 h 2259222"/>
                <a:gd name="connsiteX5" fmla="*/ 458037 w 458037"/>
                <a:gd name="connsiteY5" fmla="*/ 2259223 h 2259222"/>
                <a:gd name="connsiteX0" fmla="*/ 0 w 458037"/>
                <a:gd name="connsiteY0" fmla="*/ 0 h 2259222"/>
                <a:gd name="connsiteX1" fmla="*/ 65277 w 458037"/>
                <a:gd name="connsiteY1" fmla="*/ 187201 h 2259222"/>
                <a:gd name="connsiteX2" fmla="*/ 163741 w 458037"/>
                <a:gd name="connsiteY2" fmla="*/ 942407 h 2259222"/>
                <a:gd name="connsiteX3" fmla="*/ 196928 w 458037"/>
                <a:gd name="connsiteY3" fmla="*/ 1510408 h 2259222"/>
                <a:gd name="connsiteX4" fmla="*/ 327481 w 458037"/>
                <a:gd name="connsiteY4" fmla="*/ 1884815 h 2259222"/>
                <a:gd name="connsiteX5" fmla="*/ 458037 w 458037"/>
                <a:gd name="connsiteY5" fmla="*/ 2259223 h 225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037" h="2259222">
                  <a:moveTo>
                    <a:pt x="0" y="0"/>
                  </a:moveTo>
                  <a:cubicBezTo>
                    <a:pt x="13599" y="39000"/>
                    <a:pt x="37987" y="30133"/>
                    <a:pt x="65277" y="187201"/>
                  </a:cubicBezTo>
                  <a:cubicBezTo>
                    <a:pt x="92567" y="344269"/>
                    <a:pt x="141799" y="721873"/>
                    <a:pt x="163741" y="942407"/>
                  </a:cubicBezTo>
                  <a:cubicBezTo>
                    <a:pt x="185683" y="1162941"/>
                    <a:pt x="169638" y="1353340"/>
                    <a:pt x="196928" y="1510408"/>
                  </a:cubicBezTo>
                  <a:cubicBezTo>
                    <a:pt x="224218" y="1667476"/>
                    <a:pt x="347176" y="1445602"/>
                    <a:pt x="327481" y="1884815"/>
                  </a:cubicBezTo>
                  <a:cubicBezTo>
                    <a:pt x="307786" y="2257988"/>
                    <a:pt x="407237" y="2240173"/>
                    <a:pt x="458037" y="2259223"/>
                  </a:cubicBezTo>
                </a:path>
              </a:pathLst>
            </a:custGeom>
            <a:ln w="76200">
              <a:solidFill>
                <a:srgbClr val="0070C0"/>
              </a:solidFill>
            </a:ln>
            <a:effectLst>
              <a:outerShdw dist="50800" dir="126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4" descr="http://www.mapresources.com/media/catalog/product/g/l/gl-nam-782294_comp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1" y="609600"/>
            <a:ext cx="6324599" cy="6324600"/>
          </a:xfrm>
          <a:prstGeom prst="rect">
            <a:avLst/>
          </a:prstGeom>
          <a:noFill/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rPr>
              <a:t> Thanks for the memories . . .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 rot="20874798">
            <a:off x="-4684" y="2561205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</a:rPr>
              <a:t>See you next fall!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0" y="762000"/>
            <a:ext cx="9144000" cy="6096000"/>
            <a:chOff x="0" y="762000"/>
            <a:chExt cx="9144000" cy="6096000"/>
          </a:xfrm>
        </p:grpSpPr>
        <p:sp useBgFill="1">
          <p:nvSpPr>
            <p:cNvPr id="15" name="Rectangle 14"/>
            <p:cNvSpPr/>
            <p:nvPr/>
          </p:nvSpPr>
          <p:spPr>
            <a:xfrm>
              <a:off x="0" y="762000"/>
              <a:ext cx="9144000" cy="6096000"/>
            </a:xfrm>
            <a:prstGeom prst="rect">
              <a:avLst/>
            </a:prstGeom>
            <a:ln w="38100">
              <a:noFill/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914400"/>
              <a:ext cx="6781800" cy="5509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endParaRPr>
            </a:p>
            <a:p>
              <a:r>
                <a:rPr lang="en-US" sz="3600" b="1" dirty="0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		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mpus Sans ITC" pitchFamily="82" charset="0"/>
                </a:rPr>
                <a:t>Audio-visual Team:  </a:t>
              </a:r>
            </a:p>
            <a:p>
              <a:r>
                <a:rPr lang="en-US" sz="4000" b="1" dirty="0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		  Lynn </a:t>
              </a:r>
              <a:r>
                <a:rPr lang="en-US" sz="4000" b="1" dirty="0" err="1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Lidell</a:t>
              </a:r>
              <a:r>
                <a:rPr lang="en-US" sz="4000" b="1" dirty="0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 </a:t>
              </a:r>
            </a:p>
            <a:p>
              <a:r>
                <a:rPr lang="en-US" sz="4000" b="1" dirty="0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		  Chuck </a:t>
              </a:r>
              <a:r>
                <a:rPr lang="en-US" sz="4000" b="1" dirty="0" err="1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Puckhaber</a:t>
              </a:r>
              <a:endParaRPr lang="en-US" sz="2000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endParaRPr>
            </a:p>
            <a:p>
              <a:pPr algn="ctr"/>
              <a:r>
                <a:rPr lang="en-US" sz="2000" b="1" dirty="0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	</a:t>
              </a:r>
            </a:p>
            <a:p>
              <a:pPr algn="ctr"/>
              <a:endParaRPr lang="en-US" sz="2000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endParaRPr>
            </a:p>
            <a:p>
              <a:r>
                <a:rPr lang="en-US" sz="4000" b="1" dirty="0" smtClean="0">
                  <a:latin typeface="Tempus Sans ITC" pitchFamily="82" charset="0"/>
                </a:rPr>
                <a:t>  		Classroom Assistants: </a:t>
              </a:r>
            </a:p>
            <a:p>
              <a:r>
                <a:rPr lang="en-US" sz="4000" b="1" dirty="0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 	  	   Margaret </a:t>
              </a:r>
              <a:r>
                <a:rPr lang="en-US" sz="4000" b="1" dirty="0" err="1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Raper</a:t>
              </a:r>
              <a:r>
                <a:rPr lang="en-US" sz="4000" b="1" dirty="0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 </a:t>
              </a:r>
            </a:p>
            <a:p>
              <a:r>
                <a:rPr lang="en-US" sz="4000" b="1" dirty="0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 		   </a:t>
              </a:r>
              <a:r>
                <a:rPr lang="en-US" sz="4000" b="1" dirty="0" err="1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Mert</a:t>
              </a:r>
              <a:r>
                <a:rPr lang="en-US" sz="4000" b="1" dirty="0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 Darling</a:t>
              </a:r>
              <a:endParaRPr lang="en-US" sz="2000" b="1" dirty="0" smtClean="0">
                <a:effectLst>
                  <a:outerShdw dist="50800" dir="7200000" algn="ctr" rotWithShape="0">
                    <a:srgbClr val="FF0000"/>
                  </a:outerShdw>
                </a:effectLst>
                <a:latin typeface="Tempus Sans ITC" pitchFamily="82" charset="0"/>
              </a:endParaRPr>
            </a:p>
            <a:p>
              <a:r>
                <a:rPr lang="en-US" sz="3600" b="1" dirty="0" smtClean="0">
                  <a:effectLst>
                    <a:outerShdw dist="50800" dir="7200000" algn="ctr" rotWithShape="0">
                      <a:srgbClr val="FF0000"/>
                    </a:outerShdw>
                  </a:effectLst>
                  <a:latin typeface="Tempus Sans ITC" pitchFamily="82" charset="0"/>
                </a:rPr>
                <a:t>     </a:t>
              </a:r>
            </a:p>
          </p:txBody>
        </p:sp>
      </p:grpSp>
      <p:sp useBgFill="1">
        <p:nvSpPr>
          <p:cNvPr id="22" name="TextBox 2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Tempus Sans ITC" pitchFamily="82" charset="0"/>
              </a:rPr>
              <a:t>A big thanks to these friends . . . .</a:t>
            </a:r>
          </a:p>
        </p:txBody>
      </p:sp>
      <p:pic>
        <p:nvPicPr>
          <p:cNvPr id="2053" name="Picture 5" descr="C:\Documents and Settings\Phillips\Local Settings\Temporary Internet Files\Content.IE5\IFH2K956\MC9004451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5627" y="1066800"/>
            <a:ext cx="2548373" cy="5791201"/>
          </a:xfrm>
          <a:prstGeom prst="rect">
            <a:avLst/>
          </a:prstGeom>
          <a:noFill/>
        </p:spPr>
      </p:pic>
      <p:pic>
        <p:nvPicPr>
          <p:cNvPr id="10" name="Picture 5" descr="C:\Documents and Settings\Phillips\Local Settings\Temporary Internet Files\Content.IE5\IFH2K956\MC9004451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1066799"/>
            <a:ext cx="2514600" cy="57912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www.mapresources.com/media/catalog/product/g/l/gl-nam-782294_comp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1" y="609600"/>
            <a:ext cx="6324599" cy="6324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752600"/>
            <a:ext cx="9144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002060"/>
                </a:solidFill>
                <a:effectLst>
                  <a:outerShdw dist="50800" dir="7200000" algn="ctr" rotWithShape="0">
                    <a:schemeClr val="bg1"/>
                  </a:outerShdw>
                </a:effectLst>
                <a:latin typeface="+mn-lt"/>
                <a:cs typeface="+mn-cs"/>
              </a:rPr>
              <a:t>Our World,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002060"/>
                </a:solidFill>
                <a:effectLst>
                  <a:outerShdw dist="50800" dir="7200000" algn="ctr" rotWithShape="0">
                    <a:schemeClr val="bg1"/>
                  </a:outerShdw>
                </a:effectLst>
              </a:rPr>
              <a:t>Our Resources</a:t>
            </a:r>
            <a:endParaRPr lang="en-US" sz="8000" b="1" dirty="0">
              <a:solidFill>
                <a:srgbClr val="002060"/>
              </a:solidFill>
              <a:effectLst>
                <a:outerShdw dist="50800" dir="7200000" algn="ctr" rotWithShape="0">
                  <a:schemeClr val="bg1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Calibri" pitchFamily="34" charset="0"/>
              </a:rPr>
              <a:t>	Natural Resources of North America</a:t>
            </a:r>
            <a:endParaRPr lang="en-US" sz="3600" b="1" dirty="0">
              <a:solidFill>
                <a:schemeClr val="bg1"/>
              </a:solidFill>
              <a:effectLst>
                <a:outerShdw dist="50800" dir="7200000" algn="ctr" rotWithShape="0">
                  <a:schemeClr val="tx1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8100">
            <a:noFill/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20" name="Picture 4" descr="http://www.mapresources.com/media/catalog/product/g/l/gl-nam-782294_comp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1" y="609600"/>
            <a:ext cx="6324599" cy="6324600"/>
          </a:xfrm>
          <a:prstGeom prst="rect">
            <a:avLst/>
          </a:prstGeom>
          <a:noFill/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4876800"/>
            <a:ext cx="9144000" cy="769441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	Week 6 – ‘Google Earth’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9144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002060"/>
                </a:solidFill>
                <a:effectLst>
                  <a:outerShdw dist="50800" dir="7200000" algn="ctr" rotWithShape="0">
                    <a:schemeClr val="bg1"/>
                  </a:outerShdw>
                </a:effectLst>
                <a:latin typeface="+mn-lt"/>
                <a:cs typeface="+mn-cs"/>
              </a:rPr>
              <a:t>Our World,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002060"/>
                </a:solidFill>
                <a:effectLst>
                  <a:outerShdw dist="50800" dir="7200000" algn="ctr" rotWithShape="0">
                    <a:schemeClr val="bg1"/>
                  </a:outerShdw>
                </a:effectLst>
              </a:rPr>
              <a:t>Our Resources</a:t>
            </a:r>
            <a:endParaRPr lang="en-US" sz="8000" b="1" dirty="0">
              <a:solidFill>
                <a:srgbClr val="002060"/>
              </a:solidFill>
              <a:effectLst>
                <a:outerShdw dist="50800" dir="7200000" algn="ctr" rotWithShape="0">
                  <a:schemeClr val="bg1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107359"/>
            <a:ext cx="9144000" cy="769441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	Week 5 – Water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667000"/>
            <a:ext cx="9144000" cy="769441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	Week 3 – </a:t>
            </a:r>
            <a:r>
              <a:rPr lang="en-US" sz="41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Rocks &amp; Minerals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3421559"/>
            <a:ext cx="9144000" cy="769441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	Week 4 – Hydrocarbons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0" y="1295400"/>
            <a:ext cx="9144000" cy="769441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	Week 1 – Geology &amp; Resources</a:t>
            </a:r>
            <a:endParaRPr lang="en-US" sz="44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1981200"/>
            <a:ext cx="9144000" cy="769441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	Week 2 – Forests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3048000" y="4869359"/>
            <a:ext cx="381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 ‘Google Earth’</a:t>
            </a:r>
            <a:endParaRPr lang="en-US" sz="44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Calibri" pitchFamily="34" charset="0"/>
              </a:rPr>
              <a:t>	Natural Resources of North America</a:t>
            </a:r>
            <a:endParaRPr lang="en-US" sz="3600" b="1" dirty="0">
              <a:solidFill>
                <a:schemeClr val="bg1"/>
              </a:solidFill>
              <a:effectLst>
                <a:outerShdw dist="50800" dir="7200000" algn="ctr" rotWithShape="0">
                  <a:schemeClr val="tx1"/>
                </a:outerShdw>
              </a:effectLst>
              <a:latin typeface="Calibri" pitchFamily="34" charset="0"/>
            </a:endParaRP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‘Google Earth’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03334 -0.73264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6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6" grpId="1" animBg="1"/>
      <p:bldP spid="6" grpId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/>
      <p:bldP spid="13" grpId="1"/>
      <p:bldP spid="13" grpId="2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dgh.wikispaces.com/file/view/ice_age_map.gif"/>
          <p:cNvPicPr>
            <a:picLocks noChangeAspect="1" noChangeArrowheads="1"/>
          </p:cNvPicPr>
          <p:nvPr/>
        </p:nvPicPr>
        <p:blipFill>
          <a:blip r:embed="rId3" cstate="print"/>
          <a:srcRect l="4180" t="1978" r="3022"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</p:spPr>
      </p:pic>
      <p:sp useBgFill="1"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0" y="1524000"/>
            <a:ext cx="9144000" cy="409342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b="1" dirty="0" smtClean="0">
                <a:effectLst>
                  <a:outerShdw dist="50800" dir="7200000" algn="ctr" rotWithShape="0">
                    <a:schemeClr val="bg1"/>
                  </a:outerShdw>
                </a:effectLst>
                <a:cs typeface="Shruti" pitchFamily="2"/>
              </a:rPr>
              <a:t>	Using Google Earth . . .</a:t>
            </a:r>
          </a:p>
          <a:p>
            <a:pPr>
              <a:defRPr/>
            </a:pPr>
            <a:endParaRPr lang="en-US" sz="2000" b="1" dirty="0" smtClean="0">
              <a:effectLst>
                <a:outerShdw dist="50800" dir="7200000" algn="ctr" rotWithShape="0">
                  <a:schemeClr val="bg1"/>
                </a:outerShdw>
              </a:effectLst>
              <a:cs typeface="Shruti" pitchFamily="2"/>
            </a:endParaRPr>
          </a:p>
          <a:p>
            <a:pPr>
              <a:defRPr/>
            </a:pPr>
            <a:r>
              <a:rPr lang="en-US" sz="4800" b="1" dirty="0" smtClean="0">
                <a:effectLst>
                  <a:outerShdw dist="50800" dir="7200000" algn="ctr" rotWithShape="0">
                    <a:schemeClr val="bg1"/>
                  </a:outerShdw>
                </a:effectLst>
                <a:cs typeface="Shruti" pitchFamily="2"/>
              </a:rPr>
              <a:t>	The Eastern Hemisphere </a:t>
            </a:r>
          </a:p>
          <a:p>
            <a:pPr>
              <a:defRPr/>
            </a:pPr>
            <a:r>
              <a:rPr lang="en-US" sz="4800" b="1" dirty="0" smtClean="0">
                <a:effectLst>
                  <a:outerShdw dist="50800" dir="7200000" algn="ctr" rotWithShape="0">
                    <a:schemeClr val="bg1"/>
                  </a:outerShdw>
                </a:effectLst>
                <a:cs typeface="Shruti" pitchFamily="2"/>
              </a:rPr>
              <a:t>  	</a:t>
            </a:r>
            <a:r>
              <a:rPr lang="en-US" sz="4800" b="1" dirty="0" smtClean="0">
                <a:ln w="12700">
                  <a:solidFill>
                    <a:srgbClr val="FF0000"/>
                  </a:solidFill>
                </a:ln>
                <a:latin typeface="Tempus Sans ITC" pitchFamily="82" charset="0"/>
                <a:cs typeface="Shruti" pitchFamily="2"/>
              </a:rPr>
              <a:t>	</a:t>
            </a:r>
            <a:r>
              <a:rPr lang="en-US" sz="4800" b="1" dirty="0" smtClean="0">
                <a:ln w="12700">
                  <a:solidFill>
                    <a:srgbClr val="FF0000"/>
                  </a:solidFill>
                </a:ln>
                <a:effectLst>
                  <a:outerShdw dist="50800" dir="54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Earliest Civilizations</a:t>
            </a:r>
          </a:p>
          <a:p>
            <a:pPr>
              <a:defRPr/>
            </a:pPr>
            <a:r>
              <a:rPr lang="en-US" sz="4800" b="1" dirty="0" smtClean="0">
                <a:effectLst>
                  <a:outerShdw dist="50800" dir="7200000" algn="ctr" rotWithShape="0">
                    <a:schemeClr val="bg1"/>
                  </a:outerShdw>
                </a:effectLst>
                <a:cs typeface="Shruti" pitchFamily="2"/>
              </a:rPr>
              <a:t>	The Western Hemisphere</a:t>
            </a:r>
          </a:p>
          <a:p>
            <a:pPr>
              <a:defRPr/>
            </a:pPr>
            <a:r>
              <a:rPr lang="en-US" sz="4800" b="1" dirty="0" smtClean="0">
                <a:effectLst>
                  <a:outerShdw dist="50800" dir="7200000" algn="ctr" rotWithShape="0">
                    <a:schemeClr val="bg1"/>
                  </a:outerShdw>
                </a:effectLst>
                <a:cs typeface="Shruti" pitchFamily="2"/>
              </a:rPr>
              <a:t>		</a:t>
            </a:r>
            <a:r>
              <a:rPr lang="en-US" sz="4800" b="1" dirty="0" smtClean="0">
                <a:ln w="12700">
                  <a:solidFill>
                    <a:srgbClr val="FF0000"/>
                  </a:solidFill>
                </a:ln>
                <a:effectLst>
                  <a:outerShdw dist="50800" dir="7200000" algn="ctr" rotWithShape="0">
                    <a:schemeClr val="bg1"/>
                  </a:outerShdw>
                </a:effectLst>
                <a:latin typeface="Tempus Sans ITC" pitchFamily="82" charset="0"/>
                <a:cs typeface="Shruti" pitchFamily="2"/>
              </a:rPr>
              <a:t>North America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3352800"/>
            <a:ext cx="5334000" cy="685800"/>
          </a:xfrm>
          <a:prstGeom prst="rect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‘Google Earth’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 useBgFill="1"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828800" y="3276600"/>
            <a:ext cx="5181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effectLst>
                  <a:outerShdw dist="50800" dir="7200000" algn="ctr" rotWithShape="0">
                    <a:schemeClr val="bg1"/>
                  </a:outerShdw>
                </a:effectLst>
                <a:cs typeface="Shruti" pitchFamily="2"/>
              </a:rPr>
              <a:t>Earliest  Civilizations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02587 -0.47777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3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animBg="1"/>
      <p:bldP spid="4" grpId="1" animBg="1"/>
      <p:bldP spid="7" grpId="0" animBg="1"/>
      <p:bldP spid="6" grpId="0" build="allAtOnce"/>
      <p:bldP spid="6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dgh.wikispaces.com/file/view/ice_age_map.gif"/>
          <p:cNvPicPr>
            <a:picLocks noChangeAspect="1" noChangeArrowheads="1"/>
          </p:cNvPicPr>
          <p:nvPr/>
        </p:nvPicPr>
        <p:blipFill>
          <a:blip r:embed="rId2" cstate="print"/>
          <a:srcRect l="4180" t="1978" r="3022"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</p:spPr>
      </p:pic>
      <p:sp>
        <p:nvSpPr>
          <p:cNvPr id="16" name="Freeform 15"/>
          <p:cNvSpPr/>
          <p:nvPr/>
        </p:nvSpPr>
        <p:spPr>
          <a:xfrm>
            <a:off x="76200" y="875695"/>
            <a:ext cx="6629400" cy="1509486"/>
          </a:xfrm>
          <a:custGeom>
            <a:avLst/>
            <a:gdLst>
              <a:gd name="connsiteX0" fmla="*/ 87086 w 6526591"/>
              <a:gd name="connsiteY0" fmla="*/ 1040191 h 1509486"/>
              <a:gd name="connsiteX1" fmla="*/ 638629 w 6526591"/>
              <a:gd name="connsiteY1" fmla="*/ 895048 h 1509486"/>
              <a:gd name="connsiteX2" fmla="*/ 1422400 w 6526591"/>
              <a:gd name="connsiteY2" fmla="*/ 619276 h 1509486"/>
              <a:gd name="connsiteX3" fmla="*/ 1654629 w 6526591"/>
              <a:gd name="connsiteY3" fmla="*/ 648305 h 1509486"/>
              <a:gd name="connsiteX4" fmla="*/ 1901371 w 6526591"/>
              <a:gd name="connsiteY4" fmla="*/ 561219 h 1509486"/>
              <a:gd name="connsiteX5" fmla="*/ 2032000 w 6526591"/>
              <a:gd name="connsiteY5" fmla="*/ 474134 h 1509486"/>
              <a:gd name="connsiteX6" fmla="*/ 1843314 w 6526591"/>
              <a:gd name="connsiteY6" fmla="*/ 488648 h 1509486"/>
              <a:gd name="connsiteX7" fmla="*/ 1785257 w 6526591"/>
              <a:gd name="connsiteY7" fmla="*/ 416076 h 1509486"/>
              <a:gd name="connsiteX8" fmla="*/ 2351314 w 6526591"/>
              <a:gd name="connsiteY8" fmla="*/ 227391 h 1509486"/>
              <a:gd name="connsiteX9" fmla="*/ 3193143 w 6526591"/>
              <a:gd name="connsiteY9" fmla="*/ 53219 h 1509486"/>
              <a:gd name="connsiteX10" fmla="*/ 4717143 w 6526591"/>
              <a:gd name="connsiteY10" fmla="*/ 9676 h 1509486"/>
              <a:gd name="connsiteX11" fmla="*/ 5631543 w 6526591"/>
              <a:gd name="connsiteY11" fmla="*/ 111276 h 1509486"/>
              <a:gd name="connsiteX12" fmla="*/ 6386286 w 6526591"/>
              <a:gd name="connsiteY12" fmla="*/ 183848 h 1509486"/>
              <a:gd name="connsiteX13" fmla="*/ 6473371 w 6526591"/>
              <a:gd name="connsiteY13" fmla="*/ 285448 h 1509486"/>
              <a:gd name="connsiteX14" fmla="*/ 6168571 w 6526591"/>
              <a:gd name="connsiteY14" fmla="*/ 328991 h 1509486"/>
              <a:gd name="connsiteX15" fmla="*/ 5979886 w 6526591"/>
              <a:gd name="connsiteY15" fmla="*/ 256419 h 1509486"/>
              <a:gd name="connsiteX16" fmla="*/ 5994400 w 6526591"/>
              <a:gd name="connsiteY16" fmla="*/ 401562 h 1509486"/>
              <a:gd name="connsiteX17" fmla="*/ 5878286 w 6526591"/>
              <a:gd name="connsiteY17" fmla="*/ 575734 h 1509486"/>
              <a:gd name="connsiteX18" fmla="*/ 5602514 w 6526591"/>
              <a:gd name="connsiteY18" fmla="*/ 590248 h 1509486"/>
              <a:gd name="connsiteX19" fmla="*/ 5471886 w 6526591"/>
              <a:gd name="connsiteY19" fmla="*/ 546705 h 1509486"/>
              <a:gd name="connsiteX20" fmla="*/ 5384800 w 6526591"/>
              <a:gd name="connsiteY20" fmla="*/ 633791 h 1509486"/>
              <a:gd name="connsiteX21" fmla="*/ 5254171 w 6526591"/>
              <a:gd name="connsiteY21" fmla="*/ 706362 h 1509486"/>
              <a:gd name="connsiteX22" fmla="*/ 5167086 w 6526591"/>
              <a:gd name="connsiteY22" fmla="*/ 677334 h 1509486"/>
              <a:gd name="connsiteX23" fmla="*/ 4992914 w 6526591"/>
              <a:gd name="connsiteY23" fmla="*/ 720876 h 1509486"/>
              <a:gd name="connsiteX24" fmla="*/ 4891314 w 6526591"/>
              <a:gd name="connsiteY24" fmla="*/ 1011162 h 1509486"/>
              <a:gd name="connsiteX25" fmla="*/ 4644571 w 6526591"/>
              <a:gd name="connsiteY25" fmla="*/ 1141791 h 1509486"/>
              <a:gd name="connsiteX26" fmla="*/ 4339771 w 6526591"/>
              <a:gd name="connsiteY26" fmla="*/ 1069219 h 1509486"/>
              <a:gd name="connsiteX27" fmla="*/ 4136571 w 6526591"/>
              <a:gd name="connsiteY27" fmla="*/ 1069219 h 1509486"/>
              <a:gd name="connsiteX28" fmla="*/ 3846286 w 6526591"/>
              <a:gd name="connsiteY28" fmla="*/ 1069219 h 1509486"/>
              <a:gd name="connsiteX29" fmla="*/ 3759200 w 6526591"/>
              <a:gd name="connsiteY29" fmla="*/ 895048 h 1509486"/>
              <a:gd name="connsiteX30" fmla="*/ 3367314 w 6526591"/>
              <a:gd name="connsiteY30" fmla="*/ 924076 h 1509486"/>
              <a:gd name="connsiteX31" fmla="*/ 3062514 w 6526591"/>
              <a:gd name="connsiteY31" fmla="*/ 1315962 h 1509486"/>
              <a:gd name="connsiteX32" fmla="*/ 2902857 w 6526591"/>
              <a:gd name="connsiteY32" fmla="*/ 1475619 h 1509486"/>
              <a:gd name="connsiteX33" fmla="*/ 2598057 w 6526591"/>
              <a:gd name="connsiteY33" fmla="*/ 1490134 h 1509486"/>
              <a:gd name="connsiteX34" fmla="*/ 2365829 w 6526591"/>
              <a:gd name="connsiteY34" fmla="*/ 1504648 h 1509486"/>
              <a:gd name="connsiteX35" fmla="*/ 2162629 w 6526591"/>
              <a:gd name="connsiteY35" fmla="*/ 1461105 h 1509486"/>
              <a:gd name="connsiteX36" fmla="*/ 1901371 w 6526591"/>
              <a:gd name="connsiteY36" fmla="*/ 1461105 h 1509486"/>
              <a:gd name="connsiteX37" fmla="*/ 1741714 w 6526591"/>
              <a:gd name="connsiteY37" fmla="*/ 1374019 h 1509486"/>
              <a:gd name="connsiteX38" fmla="*/ 1669143 w 6526591"/>
              <a:gd name="connsiteY38" fmla="*/ 1199848 h 1509486"/>
              <a:gd name="connsiteX39" fmla="*/ 1509486 w 6526591"/>
              <a:gd name="connsiteY39" fmla="*/ 1199848 h 1509486"/>
              <a:gd name="connsiteX40" fmla="*/ 1378857 w 6526591"/>
              <a:gd name="connsiteY40" fmla="*/ 1257905 h 1509486"/>
              <a:gd name="connsiteX41" fmla="*/ 1161143 w 6526591"/>
              <a:gd name="connsiteY41" fmla="*/ 1272419 h 1509486"/>
              <a:gd name="connsiteX42" fmla="*/ 1277257 w 6526591"/>
              <a:gd name="connsiteY42" fmla="*/ 1011162 h 1509486"/>
              <a:gd name="connsiteX43" fmla="*/ 1378857 w 6526591"/>
              <a:gd name="connsiteY43" fmla="*/ 866019 h 1509486"/>
              <a:gd name="connsiteX44" fmla="*/ 1016000 w 6526591"/>
              <a:gd name="connsiteY44" fmla="*/ 938591 h 1509486"/>
              <a:gd name="connsiteX45" fmla="*/ 595086 w 6526591"/>
              <a:gd name="connsiteY45" fmla="*/ 1112762 h 1509486"/>
              <a:gd name="connsiteX46" fmla="*/ 203200 w 6526591"/>
              <a:gd name="connsiteY46" fmla="*/ 1141791 h 1509486"/>
              <a:gd name="connsiteX47" fmla="*/ 116114 w 6526591"/>
              <a:gd name="connsiteY47" fmla="*/ 1141791 h 1509486"/>
              <a:gd name="connsiteX48" fmla="*/ 87086 w 6526591"/>
              <a:gd name="connsiteY48" fmla="*/ 1040191 h 1509486"/>
              <a:gd name="connsiteX0" fmla="*/ 87086 w 6526591"/>
              <a:gd name="connsiteY0" fmla="*/ 1040191 h 1509486"/>
              <a:gd name="connsiteX1" fmla="*/ 638629 w 6526591"/>
              <a:gd name="connsiteY1" fmla="*/ 895048 h 1509486"/>
              <a:gd name="connsiteX2" fmla="*/ 1422400 w 6526591"/>
              <a:gd name="connsiteY2" fmla="*/ 619276 h 1509486"/>
              <a:gd name="connsiteX3" fmla="*/ 1654629 w 6526591"/>
              <a:gd name="connsiteY3" fmla="*/ 648305 h 1509486"/>
              <a:gd name="connsiteX4" fmla="*/ 1901371 w 6526591"/>
              <a:gd name="connsiteY4" fmla="*/ 561219 h 1509486"/>
              <a:gd name="connsiteX5" fmla="*/ 2032000 w 6526591"/>
              <a:gd name="connsiteY5" fmla="*/ 474134 h 1509486"/>
              <a:gd name="connsiteX6" fmla="*/ 1843314 w 6526591"/>
              <a:gd name="connsiteY6" fmla="*/ 488648 h 1509486"/>
              <a:gd name="connsiteX7" fmla="*/ 1785257 w 6526591"/>
              <a:gd name="connsiteY7" fmla="*/ 416076 h 1509486"/>
              <a:gd name="connsiteX8" fmla="*/ 2209800 w 6526591"/>
              <a:gd name="connsiteY8" fmla="*/ 191105 h 1509486"/>
              <a:gd name="connsiteX9" fmla="*/ 3193143 w 6526591"/>
              <a:gd name="connsiteY9" fmla="*/ 53219 h 1509486"/>
              <a:gd name="connsiteX10" fmla="*/ 4717143 w 6526591"/>
              <a:gd name="connsiteY10" fmla="*/ 9676 h 1509486"/>
              <a:gd name="connsiteX11" fmla="*/ 5631543 w 6526591"/>
              <a:gd name="connsiteY11" fmla="*/ 111276 h 1509486"/>
              <a:gd name="connsiteX12" fmla="*/ 6386286 w 6526591"/>
              <a:gd name="connsiteY12" fmla="*/ 183848 h 1509486"/>
              <a:gd name="connsiteX13" fmla="*/ 6473371 w 6526591"/>
              <a:gd name="connsiteY13" fmla="*/ 285448 h 1509486"/>
              <a:gd name="connsiteX14" fmla="*/ 6168571 w 6526591"/>
              <a:gd name="connsiteY14" fmla="*/ 328991 h 1509486"/>
              <a:gd name="connsiteX15" fmla="*/ 5979886 w 6526591"/>
              <a:gd name="connsiteY15" fmla="*/ 256419 h 1509486"/>
              <a:gd name="connsiteX16" fmla="*/ 5994400 w 6526591"/>
              <a:gd name="connsiteY16" fmla="*/ 401562 h 1509486"/>
              <a:gd name="connsiteX17" fmla="*/ 5878286 w 6526591"/>
              <a:gd name="connsiteY17" fmla="*/ 575734 h 1509486"/>
              <a:gd name="connsiteX18" fmla="*/ 5602514 w 6526591"/>
              <a:gd name="connsiteY18" fmla="*/ 590248 h 1509486"/>
              <a:gd name="connsiteX19" fmla="*/ 5471886 w 6526591"/>
              <a:gd name="connsiteY19" fmla="*/ 546705 h 1509486"/>
              <a:gd name="connsiteX20" fmla="*/ 5384800 w 6526591"/>
              <a:gd name="connsiteY20" fmla="*/ 633791 h 1509486"/>
              <a:gd name="connsiteX21" fmla="*/ 5254171 w 6526591"/>
              <a:gd name="connsiteY21" fmla="*/ 706362 h 1509486"/>
              <a:gd name="connsiteX22" fmla="*/ 5167086 w 6526591"/>
              <a:gd name="connsiteY22" fmla="*/ 677334 h 1509486"/>
              <a:gd name="connsiteX23" fmla="*/ 4992914 w 6526591"/>
              <a:gd name="connsiteY23" fmla="*/ 720876 h 1509486"/>
              <a:gd name="connsiteX24" fmla="*/ 4891314 w 6526591"/>
              <a:gd name="connsiteY24" fmla="*/ 1011162 h 1509486"/>
              <a:gd name="connsiteX25" fmla="*/ 4644571 w 6526591"/>
              <a:gd name="connsiteY25" fmla="*/ 1141791 h 1509486"/>
              <a:gd name="connsiteX26" fmla="*/ 4339771 w 6526591"/>
              <a:gd name="connsiteY26" fmla="*/ 1069219 h 1509486"/>
              <a:gd name="connsiteX27" fmla="*/ 4136571 w 6526591"/>
              <a:gd name="connsiteY27" fmla="*/ 1069219 h 1509486"/>
              <a:gd name="connsiteX28" fmla="*/ 3846286 w 6526591"/>
              <a:gd name="connsiteY28" fmla="*/ 1069219 h 1509486"/>
              <a:gd name="connsiteX29" fmla="*/ 3759200 w 6526591"/>
              <a:gd name="connsiteY29" fmla="*/ 895048 h 1509486"/>
              <a:gd name="connsiteX30" fmla="*/ 3367314 w 6526591"/>
              <a:gd name="connsiteY30" fmla="*/ 924076 h 1509486"/>
              <a:gd name="connsiteX31" fmla="*/ 3062514 w 6526591"/>
              <a:gd name="connsiteY31" fmla="*/ 1315962 h 1509486"/>
              <a:gd name="connsiteX32" fmla="*/ 2902857 w 6526591"/>
              <a:gd name="connsiteY32" fmla="*/ 1475619 h 1509486"/>
              <a:gd name="connsiteX33" fmla="*/ 2598057 w 6526591"/>
              <a:gd name="connsiteY33" fmla="*/ 1490134 h 1509486"/>
              <a:gd name="connsiteX34" fmla="*/ 2365829 w 6526591"/>
              <a:gd name="connsiteY34" fmla="*/ 1504648 h 1509486"/>
              <a:gd name="connsiteX35" fmla="*/ 2162629 w 6526591"/>
              <a:gd name="connsiteY35" fmla="*/ 1461105 h 1509486"/>
              <a:gd name="connsiteX36" fmla="*/ 1901371 w 6526591"/>
              <a:gd name="connsiteY36" fmla="*/ 1461105 h 1509486"/>
              <a:gd name="connsiteX37" fmla="*/ 1741714 w 6526591"/>
              <a:gd name="connsiteY37" fmla="*/ 1374019 h 1509486"/>
              <a:gd name="connsiteX38" fmla="*/ 1669143 w 6526591"/>
              <a:gd name="connsiteY38" fmla="*/ 1199848 h 1509486"/>
              <a:gd name="connsiteX39" fmla="*/ 1509486 w 6526591"/>
              <a:gd name="connsiteY39" fmla="*/ 1199848 h 1509486"/>
              <a:gd name="connsiteX40" fmla="*/ 1378857 w 6526591"/>
              <a:gd name="connsiteY40" fmla="*/ 1257905 h 1509486"/>
              <a:gd name="connsiteX41" fmla="*/ 1161143 w 6526591"/>
              <a:gd name="connsiteY41" fmla="*/ 1272419 h 1509486"/>
              <a:gd name="connsiteX42" fmla="*/ 1277257 w 6526591"/>
              <a:gd name="connsiteY42" fmla="*/ 1011162 h 1509486"/>
              <a:gd name="connsiteX43" fmla="*/ 1378857 w 6526591"/>
              <a:gd name="connsiteY43" fmla="*/ 866019 h 1509486"/>
              <a:gd name="connsiteX44" fmla="*/ 1016000 w 6526591"/>
              <a:gd name="connsiteY44" fmla="*/ 938591 h 1509486"/>
              <a:gd name="connsiteX45" fmla="*/ 595086 w 6526591"/>
              <a:gd name="connsiteY45" fmla="*/ 1112762 h 1509486"/>
              <a:gd name="connsiteX46" fmla="*/ 203200 w 6526591"/>
              <a:gd name="connsiteY46" fmla="*/ 1141791 h 1509486"/>
              <a:gd name="connsiteX47" fmla="*/ 116114 w 6526591"/>
              <a:gd name="connsiteY47" fmla="*/ 1141791 h 1509486"/>
              <a:gd name="connsiteX48" fmla="*/ 87086 w 6526591"/>
              <a:gd name="connsiteY48" fmla="*/ 1040191 h 1509486"/>
              <a:gd name="connsiteX0" fmla="*/ 87086 w 6526591"/>
              <a:gd name="connsiteY0" fmla="*/ 1040191 h 1509486"/>
              <a:gd name="connsiteX1" fmla="*/ 638629 w 6526591"/>
              <a:gd name="connsiteY1" fmla="*/ 895048 h 1509486"/>
              <a:gd name="connsiteX2" fmla="*/ 1422400 w 6526591"/>
              <a:gd name="connsiteY2" fmla="*/ 619276 h 1509486"/>
              <a:gd name="connsiteX3" fmla="*/ 1654629 w 6526591"/>
              <a:gd name="connsiteY3" fmla="*/ 648305 h 1509486"/>
              <a:gd name="connsiteX4" fmla="*/ 1901371 w 6526591"/>
              <a:gd name="connsiteY4" fmla="*/ 561219 h 1509486"/>
              <a:gd name="connsiteX5" fmla="*/ 2032000 w 6526591"/>
              <a:gd name="connsiteY5" fmla="*/ 474134 h 1509486"/>
              <a:gd name="connsiteX6" fmla="*/ 1843314 w 6526591"/>
              <a:gd name="connsiteY6" fmla="*/ 488648 h 1509486"/>
              <a:gd name="connsiteX7" fmla="*/ 1447800 w 6526591"/>
              <a:gd name="connsiteY7" fmla="*/ 343505 h 1509486"/>
              <a:gd name="connsiteX8" fmla="*/ 2209800 w 6526591"/>
              <a:gd name="connsiteY8" fmla="*/ 191105 h 1509486"/>
              <a:gd name="connsiteX9" fmla="*/ 3193143 w 6526591"/>
              <a:gd name="connsiteY9" fmla="*/ 53219 h 1509486"/>
              <a:gd name="connsiteX10" fmla="*/ 4717143 w 6526591"/>
              <a:gd name="connsiteY10" fmla="*/ 9676 h 1509486"/>
              <a:gd name="connsiteX11" fmla="*/ 5631543 w 6526591"/>
              <a:gd name="connsiteY11" fmla="*/ 111276 h 1509486"/>
              <a:gd name="connsiteX12" fmla="*/ 6386286 w 6526591"/>
              <a:gd name="connsiteY12" fmla="*/ 183848 h 1509486"/>
              <a:gd name="connsiteX13" fmla="*/ 6473371 w 6526591"/>
              <a:gd name="connsiteY13" fmla="*/ 285448 h 1509486"/>
              <a:gd name="connsiteX14" fmla="*/ 6168571 w 6526591"/>
              <a:gd name="connsiteY14" fmla="*/ 328991 h 1509486"/>
              <a:gd name="connsiteX15" fmla="*/ 5979886 w 6526591"/>
              <a:gd name="connsiteY15" fmla="*/ 256419 h 1509486"/>
              <a:gd name="connsiteX16" fmla="*/ 5994400 w 6526591"/>
              <a:gd name="connsiteY16" fmla="*/ 401562 h 1509486"/>
              <a:gd name="connsiteX17" fmla="*/ 5878286 w 6526591"/>
              <a:gd name="connsiteY17" fmla="*/ 575734 h 1509486"/>
              <a:gd name="connsiteX18" fmla="*/ 5602514 w 6526591"/>
              <a:gd name="connsiteY18" fmla="*/ 590248 h 1509486"/>
              <a:gd name="connsiteX19" fmla="*/ 5471886 w 6526591"/>
              <a:gd name="connsiteY19" fmla="*/ 546705 h 1509486"/>
              <a:gd name="connsiteX20" fmla="*/ 5384800 w 6526591"/>
              <a:gd name="connsiteY20" fmla="*/ 633791 h 1509486"/>
              <a:gd name="connsiteX21" fmla="*/ 5254171 w 6526591"/>
              <a:gd name="connsiteY21" fmla="*/ 706362 h 1509486"/>
              <a:gd name="connsiteX22" fmla="*/ 5167086 w 6526591"/>
              <a:gd name="connsiteY22" fmla="*/ 677334 h 1509486"/>
              <a:gd name="connsiteX23" fmla="*/ 4992914 w 6526591"/>
              <a:gd name="connsiteY23" fmla="*/ 720876 h 1509486"/>
              <a:gd name="connsiteX24" fmla="*/ 4891314 w 6526591"/>
              <a:gd name="connsiteY24" fmla="*/ 1011162 h 1509486"/>
              <a:gd name="connsiteX25" fmla="*/ 4644571 w 6526591"/>
              <a:gd name="connsiteY25" fmla="*/ 1141791 h 1509486"/>
              <a:gd name="connsiteX26" fmla="*/ 4339771 w 6526591"/>
              <a:gd name="connsiteY26" fmla="*/ 1069219 h 1509486"/>
              <a:gd name="connsiteX27" fmla="*/ 4136571 w 6526591"/>
              <a:gd name="connsiteY27" fmla="*/ 1069219 h 1509486"/>
              <a:gd name="connsiteX28" fmla="*/ 3846286 w 6526591"/>
              <a:gd name="connsiteY28" fmla="*/ 1069219 h 1509486"/>
              <a:gd name="connsiteX29" fmla="*/ 3759200 w 6526591"/>
              <a:gd name="connsiteY29" fmla="*/ 895048 h 1509486"/>
              <a:gd name="connsiteX30" fmla="*/ 3367314 w 6526591"/>
              <a:gd name="connsiteY30" fmla="*/ 924076 h 1509486"/>
              <a:gd name="connsiteX31" fmla="*/ 3062514 w 6526591"/>
              <a:gd name="connsiteY31" fmla="*/ 1315962 h 1509486"/>
              <a:gd name="connsiteX32" fmla="*/ 2902857 w 6526591"/>
              <a:gd name="connsiteY32" fmla="*/ 1475619 h 1509486"/>
              <a:gd name="connsiteX33" fmla="*/ 2598057 w 6526591"/>
              <a:gd name="connsiteY33" fmla="*/ 1490134 h 1509486"/>
              <a:gd name="connsiteX34" fmla="*/ 2365829 w 6526591"/>
              <a:gd name="connsiteY34" fmla="*/ 1504648 h 1509486"/>
              <a:gd name="connsiteX35" fmla="*/ 2162629 w 6526591"/>
              <a:gd name="connsiteY35" fmla="*/ 1461105 h 1509486"/>
              <a:gd name="connsiteX36" fmla="*/ 1901371 w 6526591"/>
              <a:gd name="connsiteY36" fmla="*/ 1461105 h 1509486"/>
              <a:gd name="connsiteX37" fmla="*/ 1741714 w 6526591"/>
              <a:gd name="connsiteY37" fmla="*/ 1374019 h 1509486"/>
              <a:gd name="connsiteX38" fmla="*/ 1669143 w 6526591"/>
              <a:gd name="connsiteY38" fmla="*/ 1199848 h 1509486"/>
              <a:gd name="connsiteX39" fmla="*/ 1509486 w 6526591"/>
              <a:gd name="connsiteY39" fmla="*/ 1199848 h 1509486"/>
              <a:gd name="connsiteX40" fmla="*/ 1378857 w 6526591"/>
              <a:gd name="connsiteY40" fmla="*/ 1257905 h 1509486"/>
              <a:gd name="connsiteX41" fmla="*/ 1161143 w 6526591"/>
              <a:gd name="connsiteY41" fmla="*/ 1272419 h 1509486"/>
              <a:gd name="connsiteX42" fmla="*/ 1277257 w 6526591"/>
              <a:gd name="connsiteY42" fmla="*/ 1011162 h 1509486"/>
              <a:gd name="connsiteX43" fmla="*/ 1378857 w 6526591"/>
              <a:gd name="connsiteY43" fmla="*/ 866019 h 1509486"/>
              <a:gd name="connsiteX44" fmla="*/ 1016000 w 6526591"/>
              <a:gd name="connsiteY44" fmla="*/ 938591 h 1509486"/>
              <a:gd name="connsiteX45" fmla="*/ 595086 w 6526591"/>
              <a:gd name="connsiteY45" fmla="*/ 1112762 h 1509486"/>
              <a:gd name="connsiteX46" fmla="*/ 203200 w 6526591"/>
              <a:gd name="connsiteY46" fmla="*/ 1141791 h 1509486"/>
              <a:gd name="connsiteX47" fmla="*/ 116114 w 6526591"/>
              <a:gd name="connsiteY47" fmla="*/ 1141791 h 1509486"/>
              <a:gd name="connsiteX48" fmla="*/ 87086 w 6526591"/>
              <a:gd name="connsiteY48" fmla="*/ 1040191 h 1509486"/>
              <a:gd name="connsiteX0" fmla="*/ 87086 w 6526591"/>
              <a:gd name="connsiteY0" fmla="*/ 1040191 h 1509486"/>
              <a:gd name="connsiteX1" fmla="*/ 638629 w 6526591"/>
              <a:gd name="connsiteY1" fmla="*/ 895048 h 1509486"/>
              <a:gd name="connsiteX2" fmla="*/ 1422400 w 6526591"/>
              <a:gd name="connsiteY2" fmla="*/ 619276 h 1509486"/>
              <a:gd name="connsiteX3" fmla="*/ 1654629 w 6526591"/>
              <a:gd name="connsiteY3" fmla="*/ 648305 h 1509486"/>
              <a:gd name="connsiteX4" fmla="*/ 1901371 w 6526591"/>
              <a:gd name="connsiteY4" fmla="*/ 561219 h 1509486"/>
              <a:gd name="connsiteX5" fmla="*/ 2032000 w 6526591"/>
              <a:gd name="connsiteY5" fmla="*/ 474134 h 1509486"/>
              <a:gd name="connsiteX6" fmla="*/ 1447800 w 6526591"/>
              <a:gd name="connsiteY6" fmla="*/ 343505 h 1509486"/>
              <a:gd name="connsiteX7" fmla="*/ 2209800 w 6526591"/>
              <a:gd name="connsiteY7" fmla="*/ 191105 h 1509486"/>
              <a:gd name="connsiteX8" fmla="*/ 3193143 w 6526591"/>
              <a:gd name="connsiteY8" fmla="*/ 53219 h 1509486"/>
              <a:gd name="connsiteX9" fmla="*/ 4717143 w 6526591"/>
              <a:gd name="connsiteY9" fmla="*/ 9676 h 1509486"/>
              <a:gd name="connsiteX10" fmla="*/ 5631543 w 6526591"/>
              <a:gd name="connsiteY10" fmla="*/ 111276 h 1509486"/>
              <a:gd name="connsiteX11" fmla="*/ 6386286 w 6526591"/>
              <a:gd name="connsiteY11" fmla="*/ 183848 h 1509486"/>
              <a:gd name="connsiteX12" fmla="*/ 6473371 w 6526591"/>
              <a:gd name="connsiteY12" fmla="*/ 285448 h 1509486"/>
              <a:gd name="connsiteX13" fmla="*/ 6168571 w 6526591"/>
              <a:gd name="connsiteY13" fmla="*/ 328991 h 1509486"/>
              <a:gd name="connsiteX14" fmla="*/ 5979886 w 6526591"/>
              <a:gd name="connsiteY14" fmla="*/ 256419 h 1509486"/>
              <a:gd name="connsiteX15" fmla="*/ 5994400 w 6526591"/>
              <a:gd name="connsiteY15" fmla="*/ 401562 h 1509486"/>
              <a:gd name="connsiteX16" fmla="*/ 5878286 w 6526591"/>
              <a:gd name="connsiteY16" fmla="*/ 575734 h 1509486"/>
              <a:gd name="connsiteX17" fmla="*/ 5602514 w 6526591"/>
              <a:gd name="connsiteY17" fmla="*/ 590248 h 1509486"/>
              <a:gd name="connsiteX18" fmla="*/ 5471886 w 6526591"/>
              <a:gd name="connsiteY18" fmla="*/ 546705 h 1509486"/>
              <a:gd name="connsiteX19" fmla="*/ 5384800 w 6526591"/>
              <a:gd name="connsiteY19" fmla="*/ 633791 h 1509486"/>
              <a:gd name="connsiteX20" fmla="*/ 5254171 w 6526591"/>
              <a:gd name="connsiteY20" fmla="*/ 706362 h 1509486"/>
              <a:gd name="connsiteX21" fmla="*/ 5167086 w 6526591"/>
              <a:gd name="connsiteY21" fmla="*/ 677334 h 1509486"/>
              <a:gd name="connsiteX22" fmla="*/ 4992914 w 6526591"/>
              <a:gd name="connsiteY22" fmla="*/ 720876 h 1509486"/>
              <a:gd name="connsiteX23" fmla="*/ 4891314 w 6526591"/>
              <a:gd name="connsiteY23" fmla="*/ 1011162 h 1509486"/>
              <a:gd name="connsiteX24" fmla="*/ 4644571 w 6526591"/>
              <a:gd name="connsiteY24" fmla="*/ 1141791 h 1509486"/>
              <a:gd name="connsiteX25" fmla="*/ 4339771 w 6526591"/>
              <a:gd name="connsiteY25" fmla="*/ 1069219 h 1509486"/>
              <a:gd name="connsiteX26" fmla="*/ 4136571 w 6526591"/>
              <a:gd name="connsiteY26" fmla="*/ 1069219 h 1509486"/>
              <a:gd name="connsiteX27" fmla="*/ 3846286 w 6526591"/>
              <a:gd name="connsiteY27" fmla="*/ 1069219 h 1509486"/>
              <a:gd name="connsiteX28" fmla="*/ 3759200 w 6526591"/>
              <a:gd name="connsiteY28" fmla="*/ 895048 h 1509486"/>
              <a:gd name="connsiteX29" fmla="*/ 3367314 w 6526591"/>
              <a:gd name="connsiteY29" fmla="*/ 924076 h 1509486"/>
              <a:gd name="connsiteX30" fmla="*/ 3062514 w 6526591"/>
              <a:gd name="connsiteY30" fmla="*/ 1315962 h 1509486"/>
              <a:gd name="connsiteX31" fmla="*/ 2902857 w 6526591"/>
              <a:gd name="connsiteY31" fmla="*/ 1475619 h 1509486"/>
              <a:gd name="connsiteX32" fmla="*/ 2598057 w 6526591"/>
              <a:gd name="connsiteY32" fmla="*/ 1490134 h 1509486"/>
              <a:gd name="connsiteX33" fmla="*/ 2365829 w 6526591"/>
              <a:gd name="connsiteY33" fmla="*/ 1504648 h 1509486"/>
              <a:gd name="connsiteX34" fmla="*/ 2162629 w 6526591"/>
              <a:gd name="connsiteY34" fmla="*/ 1461105 h 1509486"/>
              <a:gd name="connsiteX35" fmla="*/ 1901371 w 6526591"/>
              <a:gd name="connsiteY35" fmla="*/ 1461105 h 1509486"/>
              <a:gd name="connsiteX36" fmla="*/ 1741714 w 6526591"/>
              <a:gd name="connsiteY36" fmla="*/ 1374019 h 1509486"/>
              <a:gd name="connsiteX37" fmla="*/ 1669143 w 6526591"/>
              <a:gd name="connsiteY37" fmla="*/ 1199848 h 1509486"/>
              <a:gd name="connsiteX38" fmla="*/ 1509486 w 6526591"/>
              <a:gd name="connsiteY38" fmla="*/ 1199848 h 1509486"/>
              <a:gd name="connsiteX39" fmla="*/ 1378857 w 6526591"/>
              <a:gd name="connsiteY39" fmla="*/ 1257905 h 1509486"/>
              <a:gd name="connsiteX40" fmla="*/ 1161143 w 6526591"/>
              <a:gd name="connsiteY40" fmla="*/ 1272419 h 1509486"/>
              <a:gd name="connsiteX41" fmla="*/ 1277257 w 6526591"/>
              <a:gd name="connsiteY41" fmla="*/ 1011162 h 1509486"/>
              <a:gd name="connsiteX42" fmla="*/ 1378857 w 6526591"/>
              <a:gd name="connsiteY42" fmla="*/ 866019 h 1509486"/>
              <a:gd name="connsiteX43" fmla="*/ 1016000 w 6526591"/>
              <a:gd name="connsiteY43" fmla="*/ 938591 h 1509486"/>
              <a:gd name="connsiteX44" fmla="*/ 595086 w 6526591"/>
              <a:gd name="connsiteY44" fmla="*/ 1112762 h 1509486"/>
              <a:gd name="connsiteX45" fmla="*/ 203200 w 6526591"/>
              <a:gd name="connsiteY45" fmla="*/ 1141791 h 1509486"/>
              <a:gd name="connsiteX46" fmla="*/ 116114 w 6526591"/>
              <a:gd name="connsiteY46" fmla="*/ 1141791 h 1509486"/>
              <a:gd name="connsiteX47" fmla="*/ 87086 w 6526591"/>
              <a:gd name="connsiteY47" fmla="*/ 1040191 h 1509486"/>
              <a:gd name="connsiteX0" fmla="*/ 87086 w 6526591"/>
              <a:gd name="connsiteY0" fmla="*/ 1040191 h 1509486"/>
              <a:gd name="connsiteX1" fmla="*/ 638629 w 6526591"/>
              <a:gd name="connsiteY1" fmla="*/ 895048 h 1509486"/>
              <a:gd name="connsiteX2" fmla="*/ 1422400 w 6526591"/>
              <a:gd name="connsiteY2" fmla="*/ 619276 h 1509486"/>
              <a:gd name="connsiteX3" fmla="*/ 1654629 w 6526591"/>
              <a:gd name="connsiteY3" fmla="*/ 648305 h 1509486"/>
              <a:gd name="connsiteX4" fmla="*/ 1901371 w 6526591"/>
              <a:gd name="connsiteY4" fmla="*/ 561219 h 1509486"/>
              <a:gd name="connsiteX5" fmla="*/ 1447800 w 6526591"/>
              <a:gd name="connsiteY5" fmla="*/ 343505 h 1509486"/>
              <a:gd name="connsiteX6" fmla="*/ 2209800 w 6526591"/>
              <a:gd name="connsiteY6" fmla="*/ 191105 h 1509486"/>
              <a:gd name="connsiteX7" fmla="*/ 3193143 w 6526591"/>
              <a:gd name="connsiteY7" fmla="*/ 53219 h 1509486"/>
              <a:gd name="connsiteX8" fmla="*/ 4717143 w 6526591"/>
              <a:gd name="connsiteY8" fmla="*/ 9676 h 1509486"/>
              <a:gd name="connsiteX9" fmla="*/ 5631543 w 6526591"/>
              <a:gd name="connsiteY9" fmla="*/ 111276 h 1509486"/>
              <a:gd name="connsiteX10" fmla="*/ 6386286 w 6526591"/>
              <a:gd name="connsiteY10" fmla="*/ 183848 h 1509486"/>
              <a:gd name="connsiteX11" fmla="*/ 6473371 w 6526591"/>
              <a:gd name="connsiteY11" fmla="*/ 285448 h 1509486"/>
              <a:gd name="connsiteX12" fmla="*/ 6168571 w 6526591"/>
              <a:gd name="connsiteY12" fmla="*/ 328991 h 1509486"/>
              <a:gd name="connsiteX13" fmla="*/ 5979886 w 6526591"/>
              <a:gd name="connsiteY13" fmla="*/ 256419 h 1509486"/>
              <a:gd name="connsiteX14" fmla="*/ 5994400 w 6526591"/>
              <a:gd name="connsiteY14" fmla="*/ 401562 h 1509486"/>
              <a:gd name="connsiteX15" fmla="*/ 5878286 w 6526591"/>
              <a:gd name="connsiteY15" fmla="*/ 575734 h 1509486"/>
              <a:gd name="connsiteX16" fmla="*/ 5602514 w 6526591"/>
              <a:gd name="connsiteY16" fmla="*/ 590248 h 1509486"/>
              <a:gd name="connsiteX17" fmla="*/ 5471886 w 6526591"/>
              <a:gd name="connsiteY17" fmla="*/ 546705 h 1509486"/>
              <a:gd name="connsiteX18" fmla="*/ 5384800 w 6526591"/>
              <a:gd name="connsiteY18" fmla="*/ 633791 h 1509486"/>
              <a:gd name="connsiteX19" fmla="*/ 5254171 w 6526591"/>
              <a:gd name="connsiteY19" fmla="*/ 706362 h 1509486"/>
              <a:gd name="connsiteX20" fmla="*/ 5167086 w 6526591"/>
              <a:gd name="connsiteY20" fmla="*/ 677334 h 1509486"/>
              <a:gd name="connsiteX21" fmla="*/ 4992914 w 6526591"/>
              <a:gd name="connsiteY21" fmla="*/ 720876 h 1509486"/>
              <a:gd name="connsiteX22" fmla="*/ 4891314 w 6526591"/>
              <a:gd name="connsiteY22" fmla="*/ 1011162 h 1509486"/>
              <a:gd name="connsiteX23" fmla="*/ 4644571 w 6526591"/>
              <a:gd name="connsiteY23" fmla="*/ 1141791 h 1509486"/>
              <a:gd name="connsiteX24" fmla="*/ 4339771 w 6526591"/>
              <a:gd name="connsiteY24" fmla="*/ 1069219 h 1509486"/>
              <a:gd name="connsiteX25" fmla="*/ 4136571 w 6526591"/>
              <a:gd name="connsiteY25" fmla="*/ 1069219 h 1509486"/>
              <a:gd name="connsiteX26" fmla="*/ 3846286 w 6526591"/>
              <a:gd name="connsiteY26" fmla="*/ 1069219 h 1509486"/>
              <a:gd name="connsiteX27" fmla="*/ 3759200 w 6526591"/>
              <a:gd name="connsiteY27" fmla="*/ 895048 h 1509486"/>
              <a:gd name="connsiteX28" fmla="*/ 3367314 w 6526591"/>
              <a:gd name="connsiteY28" fmla="*/ 924076 h 1509486"/>
              <a:gd name="connsiteX29" fmla="*/ 3062514 w 6526591"/>
              <a:gd name="connsiteY29" fmla="*/ 1315962 h 1509486"/>
              <a:gd name="connsiteX30" fmla="*/ 2902857 w 6526591"/>
              <a:gd name="connsiteY30" fmla="*/ 1475619 h 1509486"/>
              <a:gd name="connsiteX31" fmla="*/ 2598057 w 6526591"/>
              <a:gd name="connsiteY31" fmla="*/ 1490134 h 1509486"/>
              <a:gd name="connsiteX32" fmla="*/ 2365829 w 6526591"/>
              <a:gd name="connsiteY32" fmla="*/ 1504648 h 1509486"/>
              <a:gd name="connsiteX33" fmla="*/ 2162629 w 6526591"/>
              <a:gd name="connsiteY33" fmla="*/ 1461105 h 1509486"/>
              <a:gd name="connsiteX34" fmla="*/ 1901371 w 6526591"/>
              <a:gd name="connsiteY34" fmla="*/ 1461105 h 1509486"/>
              <a:gd name="connsiteX35" fmla="*/ 1741714 w 6526591"/>
              <a:gd name="connsiteY35" fmla="*/ 1374019 h 1509486"/>
              <a:gd name="connsiteX36" fmla="*/ 1669143 w 6526591"/>
              <a:gd name="connsiteY36" fmla="*/ 1199848 h 1509486"/>
              <a:gd name="connsiteX37" fmla="*/ 1509486 w 6526591"/>
              <a:gd name="connsiteY37" fmla="*/ 1199848 h 1509486"/>
              <a:gd name="connsiteX38" fmla="*/ 1378857 w 6526591"/>
              <a:gd name="connsiteY38" fmla="*/ 1257905 h 1509486"/>
              <a:gd name="connsiteX39" fmla="*/ 1161143 w 6526591"/>
              <a:gd name="connsiteY39" fmla="*/ 1272419 h 1509486"/>
              <a:gd name="connsiteX40" fmla="*/ 1277257 w 6526591"/>
              <a:gd name="connsiteY40" fmla="*/ 1011162 h 1509486"/>
              <a:gd name="connsiteX41" fmla="*/ 1378857 w 6526591"/>
              <a:gd name="connsiteY41" fmla="*/ 866019 h 1509486"/>
              <a:gd name="connsiteX42" fmla="*/ 1016000 w 6526591"/>
              <a:gd name="connsiteY42" fmla="*/ 938591 h 1509486"/>
              <a:gd name="connsiteX43" fmla="*/ 595086 w 6526591"/>
              <a:gd name="connsiteY43" fmla="*/ 1112762 h 1509486"/>
              <a:gd name="connsiteX44" fmla="*/ 203200 w 6526591"/>
              <a:gd name="connsiteY44" fmla="*/ 1141791 h 1509486"/>
              <a:gd name="connsiteX45" fmla="*/ 116114 w 6526591"/>
              <a:gd name="connsiteY45" fmla="*/ 1141791 h 1509486"/>
              <a:gd name="connsiteX46" fmla="*/ 87086 w 6526591"/>
              <a:gd name="connsiteY46" fmla="*/ 1040191 h 1509486"/>
              <a:gd name="connsiteX0" fmla="*/ 87086 w 6526591"/>
              <a:gd name="connsiteY0" fmla="*/ 1040191 h 1509486"/>
              <a:gd name="connsiteX1" fmla="*/ 638629 w 6526591"/>
              <a:gd name="connsiteY1" fmla="*/ 895048 h 1509486"/>
              <a:gd name="connsiteX2" fmla="*/ 1422400 w 6526591"/>
              <a:gd name="connsiteY2" fmla="*/ 619276 h 1509486"/>
              <a:gd name="connsiteX3" fmla="*/ 1654629 w 6526591"/>
              <a:gd name="connsiteY3" fmla="*/ 648305 h 1509486"/>
              <a:gd name="connsiteX4" fmla="*/ 1447800 w 6526591"/>
              <a:gd name="connsiteY4" fmla="*/ 343505 h 1509486"/>
              <a:gd name="connsiteX5" fmla="*/ 2209800 w 6526591"/>
              <a:gd name="connsiteY5" fmla="*/ 191105 h 1509486"/>
              <a:gd name="connsiteX6" fmla="*/ 3193143 w 6526591"/>
              <a:gd name="connsiteY6" fmla="*/ 53219 h 1509486"/>
              <a:gd name="connsiteX7" fmla="*/ 4717143 w 6526591"/>
              <a:gd name="connsiteY7" fmla="*/ 9676 h 1509486"/>
              <a:gd name="connsiteX8" fmla="*/ 5631543 w 6526591"/>
              <a:gd name="connsiteY8" fmla="*/ 111276 h 1509486"/>
              <a:gd name="connsiteX9" fmla="*/ 6386286 w 6526591"/>
              <a:gd name="connsiteY9" fmla="*/ 183848 h 1509486"/>
              <a:gd name="connsiteX10" fmla="*/ 6473371 w 6526591"/>
              <a:gd name="connsiteY10" fmla="*/ 285448 h 1509486"/>
              <a:gd name="connsiteX11" fmla="*/ 6168571 w 6526591"/>
              <a:gd name="connsiteY11" fmla="*/ 328991 h 1509486"/>
              <a:gd name="connsiteX12" fmla="*/ 5979886 w 6526591"/>
              <a:gd name="connsiteY12" fmla="*/ 256419 h 1509486"/>
              <a:gd name="connsiteX13" fmla="*/ 5994400 w 6526591"/>
              <a:gd name="connsiteY13" fmla="*/ 401562 h 1509486"/>
              <a:gd name="connsiteX14" fmla="*/ 5878286 w 6526591"/>
              <a:gd name="connsiteY14" fmla="*/ 575734 h 1509486"/>
              <a:gd name="connsiteX15" fmla="*/ 5602514 w 6526591"/>
              <a:gd name="connsiteY15" fmla="*/ 590248 h 1509486"/>
              <a:gd name="connsiteX16" fmla="*/ 5471886 w 6526591"/>
              <a:gd name="connsiteY16" fmla="*/ 546705 h 1509486"/>
              <a:gd name="connsiteX17" fmla="*/ 5384800 w 6526591"/>
              <a:gd name="connsiteY17" fmla="*/ 633791 h 1509486"/>
              <a:gd name="connsiteX18" fmla="*/ 5254171 w 6526591"/>
              <a:gd name="connsiteY18" fmla="*/ 706362 h 1509486"/>
              <a:gd name="connsiteX19" fmla="*/ 5167086 w 6526591"/>
              <a:gd name="connsiteY19" fmla="*/ 677334 h 1509486"/>
              <a:gd name="connsiteX20" fmla="*/ 4992914 w 6526591"/>
              <a:gd name="connsiteY20" fmla="*/ 720876 h 1509486"/>
              <a:gd name="connsiteX21" fmla="*/ 4891314 w 6526591"/>
              <a:gd name="connsiteY21" fmla="*/ 1011162 h 1509486"/>
              <a:gd name="connsiteX22" fmla="*/ 4644571 w 6526591"/>
              <a:gd name="connsiteY22" fmla="*/ 1141791 h 1509486"/>
              <a:gd name="connsiteX23" fmla="*/ 4339771 w 6526591"/>
              <a:gd name="connsiteY23" fmla="*/ 1069219 h 1509486"/>
              <a:gd name="connsiteX24" fmla="*/ 4136571 w 6526591"/>
              <a:gd name="connsiteY24" fmla="*/ 1069219 h 1509486"/>
              <a:gd name="connsiteX25" fmla="*/ 3846286 w 6526591"/>
              <a:gd name="connsiteY25" fmla="*/ 1069219 h 1509486"/>
              <a:gd name="connsiteX26" fmla="*/ 3759200 w 6526591"/>
              <a:gd name="connsiteY26" fmla="*/ 895048 h 1509486"/>
              <a:gd name="connsiteX27" fmla="*/ 3367314 w 6526591"/>
              <a:gd name="connsiteY27" fmla="*/ 924076 h 1509486"/>
              <a:gd name="connsiteX28" fmla="*/ 3062514 w 6526591"/>
              <a:gd name="connsiteY28" fmla="*/ 1315962 h 1509486"/>
              <a:gd name="connsiteX29" fmla="*/ 2902857 w 6526591"/>
              <a:gd name="connsiteY29" fmla="*/ 1475619 h 1509486"/>
              <a:gd name="connsiteX30" fmla="*/ 2598057 w 6526591"/>
              <a:gd name="connsiteY30" fmla="*/ 1490134 h 1509486"/>
              <a:gd name="connsiteX31" fmla="*/ 2365829 w 6526591"/>
              <a:gd name="connsiteY31" fmla="*/ 1504648 h 1509486"/>
              <a:gd name="connsiteX32" fmla="*/ 2162629 w 6526591"/>
              <a:gd name="connsiteY32" fmla="*/ 1461105 h 1509486"/>
              <a:gd name="connsiteX33" fmla="*/ 1901371 w 6526591"/>
              <a:gd name="connsiteY33" fmla="*/ 1461105 h 1509486"/>
              <a:gd name="connsiteX34" fmla="*/ 1741714 w 6526591"/>
              <a:gd name="connsiteY34" fmla="*/ 1374019 h 1509486"/>
              <a:gd name="connsiteX35" fmla="*/ 1669143 w 6526591"/>
              <a:gd name="connsiteY35" fmla="*/ 1199848 h 1509486"/>
              <a:gd name="connsiteX36" fmla="*/ 1509486 w 6526591"/>
              <a:gd name="connsiteY36" fmla="*/ 1199848 h 1509486"/>
              <a:gd name="connsiteX37" fmla="*/ 1378857 w 6526591"/>
              <a:gd name="connsiteY37" fmla="*/ 1257905 h 1509486"/>
              <a:gd name="connsiteX38" fmla="*/ 1161143 w 6526591"/>
              <a:gd name="connsiteY38" fmla="*/ 1272419 h 1509486"/>
              <a:gd name="connsiteX39" fmla="*/ 1277257 w 6526591"/>
              <a:gd name="connsiteY39" fmla="*/ 1011162 h 1509486"/>
              <a:gd name="connsiteX40" fmla="*/ 1378857 w 6526591"/>
              <a:gd name="connsiteY40" fmla="*/ 866019 h 1509486"/>
              <a:gd name="connsiteX41" fmla="*/ 1016000 w 6526591"/>
              <a:gd name="connsiteY41" fmla="*/ 938591 h 1509486"/>
              <a:gd name="connsiteX42" fmla="*/ 595086 w 6526591"/>
              <a:gd name="connsiteY42" fmla="*/ 1112762 h 1509486"/>
              <a:gd name="connsiteX43" fmla="*/ 203200 w 6526591"/>
              <a:gd name="connsiteY43" fmla="*/ 1141791 h 1509486"/>
              <a:gd name="connsiteX44" fmla="*/ 116114 w 6526591"/>
              <a:gd name="connsiteY44" fmla="*/ 1141791 h 1509486"/>
              <a:gd name="connsiteX45" fmla="*/ 87086 w 6526591"/>
              <a:gd name="connsiteY45" fmla="*/ 1040191 h 1509486"/>
              <a:gd name="connsiteX0" fmla="*/ 87086 w 6526591"/>
              <a:gd name="connsiteY0" fmla="*/ 1040191 h 1509486"/>
              <a:gd name="connsiteX1" fmla="*/ 638629 w 6526591"/>
              <a:gd name="connsiteY1" fmla="*/ 895048 h 1509486"/>
              <a:gd name="connsiteX2" fmla="*/ 1422400 w 6526591"/>
              <a:gd name="connsiteY2" fmla="*/ 619276 h 1509486"/>
              <a:gd name="connsiteX3" fmla="*/ 1447800 w 6526591"/>
              <a:gd name="connsiteY3" fmla="*/ 343505 h 1509486"/>
              <a:gd name="connsiteX4" fmla="*/ 2209800 w 6526591"/>
              <a:gd name="connsiteY4" fmla="*/ 191105 h 1509486"/>
              <a:gd name="connsiteX5" fmla="*/ 3193143 w 6526591"/>
              <a:gd name="connsiteY5" fmla="*/ 53219 h 1509486"/>
              <a:gd name="connsiteX6" fmla="*/ 4717143 w 6526591"/>
              <a:gd name="connsiteY6" fmla="*/ 9676 h 1509486"/>
              <a:gd name="connsiteX7" fmla="*/ 5631543 w 6526591"/>
              <a:gd name="connsiteY7" fmla="*/ 111276 h 1509486"/>
              <a:gd name="connsiteX8" fmla="*/ 6386286 w 6526591"/>
              <a:gd name="connsiteY8" fmla="*/ 183848 h 1509486"/>
              <a:gd name="connsiteX9" fmla="*/ 6473371 w 6526591"/>
              <a:gd name="connsiteY9" fmla="*/ 285448 h 1509486"/>
              <a:gd name="connsiteX10" fmla="*/ 6168571 w 6526591"/>
              <a:gd name="connsiteY10" fmla="*/ 328991 h 1509486"/>
              <a:gd name="connsiteX11" fmla="*/ 5979886 w 6526591"/>
              <a:gd name="connsiteY11" fmla="*/ 256419 h 1509486"/>
              <a:gd name="connsiteX12" fmla="*/ 5994400 w 6526591"/>
              <a:gd name="connsiteY12" fmla="*/ 401562 h 1509486"/>
              <a:gd name="connsiteX13" fmla="*/ 5878286 w 6526591"/>
              <a:gd name="connsiteY13" fmla="*/ 575734 h 1509486"/>
              <a:gd name="connsiteX14" fmla="*/ 5602514 w 6526591"/>
              <a:gd name="connsiteY14" fmla="*/ 590248 h 1509486"/>
              <a:gd name="connsiteX15" fmla="*/ 5471886 w 6526591"/>
              <a:gd name="connsiteY15" fmla="*/ 546705 h 1509486"/>
              <a:gd name="connsiteX16" fmla="*/ 5384800 w 6526591"/>
              <a:gd name="connsiteY16" fmla="*/ 633791 h 1509486"/>
              <a:gd name="connsiteX17" fmla="*/ 5254171 w 6526591"/>
              <a:gd name="connsiteY17" fmla="*/ 706362 h 1509486"/>
              <a:gd name="connsiteX18" fmla="*/ 5167086 w 6526591"/>
              <a:gd name="connsiteY18" fmla="*/ 677334 h 1509486"/>
              <a:gd name="connsiteX19" fmla="*/ 4992914 w 6526591"/>
              <a:gd name="connsiteY19" fmla="*/ 720876 h 1509486"/>
              <a:gd name="connsiteX20" fmla="*/ 4891314 w 6526591"/>
              <a:gd name="connsiteY20" fmla="*/ 1011162 h 1509486"/>
              <a:gd name="connsiteX21" fmla="*/ 4644571 w 6526591"/>
              <a:gd name="connsiteY21" fmla="*/ 1141791 h 1509486"/>
              <a:gd name="connsiteX22" fmla="*/ 4339771 w 6526591"/>
              <a:gd name="connsiteY22" fmla="*/ 1069219 h 1509486"/>
              <a:gd name="connsiteX23" fmla="*/ 4136571 w 6526591"/>
              <a:gd name="connsiteY23" fmla="*/ 1069219 h 1509486"/>
              <a:gd name="connsiteX24" fmla="*/ 3846286 w 6526591"/>
              <a:gd name="connsiteY24" fmla="*/ 1069219 h 1509486"/>
              <a:gd name="connsiteX25" fmla="*/ 3759200 w 6526591"/>
              <a:gd name="connsiteY25" fmla="*/ 895048 h 1509486"/>
              <a:gd name="connsiteX26" fmla="*/ 3367314 w 6526591"/>
              <a:gd name="connsiteY26" fmla="*/ 924076 h 1509486"/>
              <a:gd name="connsiteX27" fmla="*/ 3062514 w 6526591"/>
              <a:gd name="connsiteY27" fmla="*/ 1315962 h 1509486"/>
              <a:gd name="connsiteX28" fmla="*/ 2902857 w 6526591"/>
              <a:gd name="connsiteY28" fmla="*/ 1475619 h 1509486"/>
              <a:gd name="connsiteX29" fmla="*/ 2598057 w 6526591"/>
              <a:gd name="connsiteY29" fmla="*/ 1490134 h 1509486"/>
              <a:gd name="connsiteX30" fmla="*/ 2365829 w 6526591"/>
              <a:gd name="connsiteY30" fmla="*/ 1504648 h 1509486"/>
              <a:gd name="connsiteX31" fmla="*/ 2162629 w 6526591"/>
              <a:gd name="connsiteY31" fmla="*/ 1461105 h 1509486"/>
              <a:gd name="connsiteX32" fmla="*/ 1901371 w 6526591"/>
              <a:gd name="connsiteY32" fmla="*/ 1461105 h 1509486"/>
              <a:gd name="connsiteX33" fmla="*/ 1741714 w 6526591"/>
              <a:gd name="connsiteY33" fmla="*/ 1374019 h 1509486"/>
              <a:gd name="connsiteX34" fmla="*/ 1669143 w 6526591"/>
              <a:gd name="connsiteY34" fmla="*/ 1199848 h 1509486"/>
              <a:gd name="connsiteX35" fmla="*/ 1509486 w 6526591"/>
              <a:gd name="connsiteY35" fmla="*/ 1199848 h 1509486"/>
              <a:gd name="connsiteX36" fmla="*/ 1378857 w 6526591"/>
              <a:gd name="connsiteY36" fmla="*/ 1257905 h 1509486"/>
              <a:gd name="connsiteX37" fmla="*/ 1161143 w 6526591"/>
              <a:gd name="connsiteY37" fmla="*/ 1272419 h 1509486"/>
              <a:gd name="connsiteX38" fmla="*/ 1277257 w 6526591"/>
              <a:gd name="connsiteY38" fmla="*/ 1011162 h 1509486"/>
              <a:gd name="connsiteX39" fmla="*/ 1378857 w 6526591"/>
              <a:gd name="connsiteY39" fmla="*/ 866019 h 1509486"/>
              <a:gd name="connsiteX40" fmla="*/ 1016000 w 6526591"/>
              <a:gd name="connsiteY40" fmla="*/ 938591 h 1509486"/>
              <a:gd name="connsiteX41" fmla="*/ 595086 w 6526591"/>
              <a:gd name="connsiteY41" fmla="*/ 1112762 h 1509486"/>
              <a:gd name="connsiteX42" fmla="*/ 203200 w 6526591"/>
              <a:gd name="connsiteY42" fmla="*/ 1141791 h 1509486"/>
              <a:gd name="connsiteX43" fmla="*/ 116114 w 6526591"/>
              <a:gd name="connsiteY43" fmla="*/ 1141791 h 1509486"/>
              <a:gd name="connsiteX44" fmla="*/ 87086 w 6526591"/>
              <a:gd name="connsiteY44" fmla="*/ 1040191 h 1509486"/>
              <a:gd name="connsiteX0" fmla="*/ 87086 w 6526591"/>
              <a:gd name="connsiteY0" fmla="*/ 1040191 h 1509486"/>
              <a:gd name="connsiteX1" fmla="*/ 638629 w 6526591"/>
              <a:gd name="connsiteY1" fmla="*/ 895048 h 1509486"/>
              <a:gd name="connsiteX2" fmla="*/ 990600 w 6526591"/>
              <a:gd name="connsiteY2" fmla="*/ 419705 h 1509486"/>
              <a:gd name="connsiteX3" fmla="*/ 1447800 w 6526591"/>
              <a:gd name="connsiteY3" fmla="*/ 343505 h 1509486"/>
              <a:gd name="connsiteX4" fmla="*/ 2209800 w 6526591"/>
              <a:gd name="connsiteY4" fmla="*/ 191105 h 1509486"/>
              <a:gd name="connsiteX5" fmla="*/ 3193143 w 6526591"/>
              <a:gd name="connsiteY5" fmla="*/ 53219 h 1509486"/>
              <a:gd name="connsiteX6" fmla="*/ 4717143 w 6526591"/>
              <a:gd name="connsiteY6" fmla="*/ 9676 h 1509486"/>
              <a:gd name="connsiteX7" fmla="*/ 5631543 w 6526591"/>
              <a:gd name="connsiteY7" fmla="*/ 111276 h 1509486"/>
              <a:gd name="connsiteX8" fmla="*/ 6386286 w 6526591"/>
              <a:gd name="connsiteY8" fmla="*/ 183848 h 1509486"/>
              <a:gd name="connsiteX9" fmla="*/ 6473371 w 6526591"/>
              <a:gd name="connsiteY9" fmla="*/ 285448 h 1509486"/>
              <a:gd name="connsiteX10" fmla="*/ 6168571 w 6526591"/>
              <a:gd name="connsiteY10" fmla="*/ 328991 h 1509486"/>
              <a:gd name="connsiteX11" fmla="*/ 5979886 w 6526591"/>
              <a:gd name="connsiteY11" fmla="*/ 256419 h 1509486"/>
              <a:gd name="connsiteX12" fmla="*/ 5994400 w 6526591"/>
              <a:gd name="connsiteY12" fmla="*/ 401562 h 1509486"/>
              <a:gd name="connsiteX13" fmla="*/ 5878286 w 6526591"/>
              <a:gd name="connsiteY13" fmla="*/ 575734 h 1509486"/>
              <a:gd name="connsiteX14" fmla="*/ 5602514 w 6526591"/>
              <a:gd name="connsiteY14" fmla="*/ 590248 h 1509486"/>
              <a:gd name="connsiteX15" fmla="*/ 5471886 w 6526591"/>
              <a:gd name="connsiteY15" fmla="*/ 546705 h 1509486"/>
              <a:gd name="connsiteX16" fmla="*/ 5384800 w 6526591"/>
              <a:gd name="connsiteY16" fmla="*/ 633791 h 1509486"/>
              <a:gd name="connsiteX17" fmla="*/ 5254171 w 6526591"/>
              <a:gd name="connsiteY17" fmla="*/ 706362 h 1509486"/>
              <a:gd name="connsiteX18" fmla="*/ 5167086 w 6526591"/>
              <a:gd name="connsiteY18" fmla="*/ 677334 h 1509486"/>
              <a:gd name="connsiteX19" fmla="*/ 4992914 w 6526591"/>
              <a:gd name="connsiteY19" fmla="*/ 720876 h 1509486"/>
              <a:gd name="connsiteX20" fmla="*/ 4891314 w 6526591"/>
              <a:gd name="connsiteY20" fmla="*/ 1011162 h 1509486"/>
              <a:gd name="connsiteX21" fmla="*/ 4644571 w 6526591"/>
              <a:gd name="connsiteY21" fmla="*/ 1141791 h 1509486"/>
              <a:gd name="connsiteX22" fmla="*/ 4339771 w 6526591"/>
              <a:gd name="connsiteY22" fmla="*/ 1069219 h 1509486"/>
              <a:gd name="connsiteX23" fmla="*/ 4136571 w 6526591"/>
              <a:gd name="connsiteY23" fmla="*/ 1069219 h 1509486"/>
              <a:gd name="connsiteX24" fmla="*/ 3846286 w 6526591"/>
              <a:gd name="connsiteY24" fmla="*/ 1069219 h 1509486"/>
              <a:gd name="connsiteX25" fmla="*/ 3759200 w 6526591"/>
              <a:gd name="connsiteY25" fmla="*/ 895048 h 1509486"/>
              <a:gd name="connsiteX26" fmla="*/ 3367314 w 6526591"/>
              <a:gd name="connsiteY26" fmla="*/ 924076 h 1509486"/>
              <a:gd name="connsiteX27" fmla="*/ 3062514 w 6526591"/>
              <a:gd name="connsiteY27" fmla="*/ 1315962 h 1509486"/>
              <a:gd name="connsiteX28" fmla="*/ 2902857 w 6526591"/>
              <a:gd name="connsiteY28" fmla="*/ 1475619 h 1509486"/>
              <a:gd name="connsiteX29" fmla="*/ 2598057 w 6526591"/>
              <a:gd name="connsiteY29" fmla="*/ 1490134 h 1509486"/>
              <a:gd name="connsiteX30" fmla="*/ 2365829 w 6526591"/>
              <a:gd name="connsiteY30" fmla="*/ 1504648 h 1509486"/>
              <a:gd name="connsiteX31" fmla="*/ 2162629 w 6526591"/>
              <a:gd name="connsiteY31" fmla="*/ 1461105 h 1509486"/>
              <a:gd name="connsiteX32" fmla="*/ 1901371 w 6526591"/>
              <a:gd name="connsiteY32" fmla="*/ 1461105 h 1509486"/>
              <a:gd name="connsiteX33" fmla="*/ 1741714 w 6526591"/>
              <a:gd name="connsiteY33" fmla="*/ 1374019 h 1509486"/>
              <a:gd name="connsiteX34" fmla="*/ 1669143 w 6526591"/>
              <a:gd name="connsiteY34" fmla="*/ 1199848 h 1509486"/>
              <a:gd name="connsiteX35" fmla="*/ 1509486 w 6526591"/>
              <a:gd name="connsiteY35" fmla="*/ 1199848 h 1509486"/>
              <a:gd name="connsiteX36" fmla="*/ 1378857 w 6526591"/>
              <a:gd name="connsiteY36" fmla="*/ 1257905 h 1509486"/>
              <a:gd name="connsiteX37" fmla="*/ 1161143 w 6526591"/>
              <a:gd name="connsiteY37" fmla="*/ 1272419 h 1509486"/>
              <a:gd name="connsiteX38" fmla="*/ 1277257 w 6526591"/>
              <a:gd name="connsiteY38" fmla="*/ 1011162 h 1509486"/>
              <a:gd name="connsiteX39" fmla="*/ 1378857 w 6526591"/>
              <a:gd name="connsiteY39" fmla="*/ 866019 h 1509486"/>
              <a:gd name="connsiteX40" fmla="*/ 1016000 w 6526591"/>
              <a:gd name="connsiteY40" fmla="*/ 938591 h 1509486"/>
              <a:gd name="connsiteX41" fmla="*/ 595086 w 6526591"/>
              <a:gd name="connsiteY41" fmla="*/ 1112762 h 1509486"/>
              <a:gd name="connsiteX42" fmla="*/ 203200 w 6526591"/>
              <a:gd name="connsiteY42" fmla="*/ 1141791 h 1509486"/>
              <a:gd name="connsiteX43" fmla="*/ 116114 w 6526591"/>
              <a:gd name="connsiteY43" fmla="*/ 1141791 h 1509486"/>
              <a:gd name="connsiteX44" fmla="*/ 87086 w 6526591"/>
              <a:gd name="connsiteY44" fmla="*/ 1040191 h 1509486"/>
              <a:gd name="connsiteX0" fmla="*/ 82248 w 6521753"/>
              <a:gd name="connsiteY0" fmla="*/ 1040191 h 1509486"/>
              <a:gd name="connsiteX1" fmla="*/ 604762 w 6521753"/>
              <a:gd name="connsiteY1" fmla="*/ 724505 h 1509486"/>
              <a:gd name="connsiteX2" fmla="*/ 985762 w 6521753"/>
              <a:gd name="connsiteY2" fmla="*/ 419705 h 1509486"/>
              <a:gd name="connsiteX3" fmla="*/ 1442962 w 6521753"/>
              <a:gd name="connsiteY3" fmla="*/ 343505 h 1509486"/>
              <a:gd name="connsiteX4" fmla="*/ 2204962 w 6521753"/>
              <a:gd name="connsiteY4" fmla="*/ 191105 h 1509486"/>
              <a:gd name="connsiteX5" fmla="*/ 3188305 w 6521753"/>
              <a:gd name="connsiteY5" fmla="*/ 53219 h 1509486"/>
              <a:gd name="connsiteX6" fmla="*/ 4712305 w 6521753"/>
              <a:gd name="connsiteY6" fmla="*/ 9676 h 1509486"/>
              <a:gd name="connsiteX7" fmla="*/ 5626705 w 6521753"/>
              <a:gd name="connsiteY7" fmla="*/ 111276 h 1509486"/>
              <a:gd name="connsiteX8" fmla="*/ 6381448 w 6521753"/>
              <a:gd name="connsiteY8" fmla="*/ 183848 h 1509486"/>
              <a:gd name="connsiteX9" fmla="*/ 6468533 w 6521753"/>
              <a:gd name="connsiteY9" fmla="*/ 285448 h 1509486"/>
              <a:gd name="connsiteX10" fmla="*/ 6163733 w 6521753"/>
              <a:gd name="connsiteY10" fmla="*/ 328991 h 1509486"/>
              <a:gd name="connsiteX11" fmla="*/ 5975048 w 6521753"/>
              <a:gd name="connsiteY11" fmla="*/ 256419 h 1509486"/>
              <a:gd name="connsiteX12" fmla="*/ 5989562 w 6521753"/>
              <a:gd name="connsiteY12" fmla="*/ 401562 h 1509486"/>
              <a:gd name="connsiteX13" fmla="*/ 5873448 w 6521753"/>
              <a:gd name="connsiteY13" fmla="*/ 575734 h 1509486"/>
              <a:gd name="connsiteX14" fmla="*/ 5597676 w 6521753"/>
              <a:gd name="connsiteY14" fmla="*/ 590248 h 1509486"/>
              <a:gd name="connsiteX15" fmla="*/ 5467048 w 6521753"/>
              <a:gd name="connsiteY15" fmla="*/ 546705 h 1509486"/>
              <a:gd name="connsiteX16" fmla="*/ 5379962 w 6521753"/>
              <a:gd name="connsiteY16" fmla="*/ 633791 h 1509486"/>
              <a:gd name="connsiteX17" fmla="*/ 5249333 w 6521753"/>
              <a:gd name="connsiteY17" fmla="*/ 706362 h 1509486"/>
              <a:gd name="connsiteX18" fmla="*/ 5162248 w 6521753"/>
              <a:gd name="connsiteY18" fmla="*/ 677334 h 1509486"/>
              <a:gd name="connsiteX19" fmla="*/ 4988076 w 6521753"/>
              <a:gd name="connsiteY19" fmla="*/ 720876 h 1509486"/>
              <a:gd name="connsiteX20" fmla="*/ 4886476 w 6521753"/>
              <a:gd name="connsiteY20" fmla="*/ 1011162 h 1509486"/>
              <a:gd name="connsiteX21" fmla="*/ 4639733 w 6521753"/>
              <a:gd name="connsiteY21" fmla="*/ 1141791 h 1509486"/>
              <a:gd name="connsiteX22" fmla="*/ 4334933 w 6521753"/>
              <a:gd name="connsiteY22" fmla="*/ 1069219 h 1509486"/>
              <a:gd name="connsiteX23" fmla="*/ 4131733 w 6521753"/>
              <a:gd name="connsiteY23" fmla="*/ 1069219 h 1509486"/>
              <a:gd name="connsiteX24" fmla="*/ 3841448 w 6521753"/>
              <a:gd name="connsiteY24" fmla="*/ 1069219 h 1509486"/>
              <a:gd name="connsiteX25" fmla="*/ 3754362 w 6521753"/>
              <a:gd name="connsiteY25" fmla="*/ 895048 h 1509486"/>
              <a:gd name="connsiteX26" fmla="*/ 3362476 w 6521753"/>
              <a:gd name="connsiteY26" fmla="*/ 924076 h 1509486"/>
              <a:gd name="connsiteX27" fmla="*/ 3057676 w 6521753"/>
              <a:gd name="connsiteY27" fmla="*/ 1315962 h 1509486"/>
              <a:gd name="connsiteX28" fmla="*/ 2898019 w 6521753"/>
              <a:gd name="connsiteY28" fmla="*/ 1475619 h 1509486"/>
              <a:gd name="connsiteX29" fmla="*/ 2593219 w 6521753"/>
              <a:gd name="connsiteY29" fmla="*/ 1490134 h 1509486"/>
              <a:gd name="connsiteX30" fmla="*/ 2360991 w 6521753"/>
              <a:gd name="connsiteY30" fmla="*/ 1504648 h 1509486"/>
              <a:gd name="connsiteX31" fmla="*/ 2157791 w 6521753"/>
              <a:gd name="connsiteY31" fmla="*/ 1461105 h 1509486"/>
              <a:gd name="connsiteX32" fmla="*/ 1896533 w 6521753"/>
              <a:gd name="connsiteY32" fmla="*/ 1461105 h 1509486"/>
              <a:gd name="connsiteX33" fmla="*/ 1736876 w 6521753"/>
              <a:gd name="connsiteY33" fmla="*/ 1374019 h 1509486"/>
              <a:gd name="connsiteX34" fmla="*/ 1664305 w 6521753"/>
              <a:gd name="connsiteY34" fmla="*/ 1199848 h 1509486"/>
              <a:gd name="connsiteX35" fmla="*/ 1504648 w 6521753"/>
              <a:gd name="connsiteY35" fmla="*/ 1199848 h 1509486"/>
              <a:gd name="connsiteX36" fmla="*/ 1374019 w 6521753"/>
              <a:gd name="connsiteY36" fmla="*/ 1257905 h 1509486"/>
              <a:gd name="connsiteX37" fmla="*/ 1156305 w 6521753"/>
              <a:gd name="connsiteY37" fmla="*/ 1272419 h 1509486"/>
              <a:gd name="connsiteX38" fmla="*/ 1272419 w 6521753"/>
              <a:gd name="connsiteY38" fmla="*/ 1011162 h 1509486"/>
              <a:gd name="connsiteX39" fmla="*/ 1374019 w 6521753"/>
              <a:gd name="connsiteY39" fmla="*/ 866019 h 1509486"/>
              <a:gd name="connsiteX40" fmla="*/ 1011162 w 6521753"/>
              <a:gd name="connsiteY40" fmla="*/ 938591 h 1509486"/>
              <a:gd name="connsiteX41" fmla="*/ 590248 w 6521753"/>
              <a:gd name="connsiteY41" fmla="*/ 1112762 h 1509486"/>
              <a:gd name="connsiteX42" fmla="*/ 198362 w 6521753"/>
              <a:gd name="connsiteY42" fmla="*/ 1141791 h 1509486"/>
              <a:gd name="connsiteX43" fmla="*/ 111276 w 6521753"/>
              <a:gd name="connsiteY43" fmla="*/ 1141791 h 1509486"/>
              <a:gd name="connsiteX44" fmla="*/ 82248 w 6521753"/>
              <a:gd name="connsiteY44" fmla="*/ 1040191 h 1509486"/>
              <a:gd name="connsiteX0" fmla="*/ 82248 w 6608839"/>
              <a:gd name="connsiteY0" fmla="*/ 1029305 h 1509486"/>
              <a:gd name="connsiteX1" fmla="*/ 691848 w 6608839"/>
              <a:gd name="connsiteY1" fmla="*/ 724505 h 1509486"/>
              <a:gd name="connsiteX2" fmla="*/ 1072848 w 6608839"/>
              <a:gd name="connsiteY2" fmla="*/ 419705 h 1509486"/>
              <a:gd name="connsiteX3" fmla="*/ 1530048 w 6608839"/>
              <a:gd name="connsiteY3" fmla="*/ 343505 h 1509486"/>
              <a:gd name="connsiteX4" fmla="*/ 2292048 w 6608839"/>
              <a:gd name="connsiteY4" fmla="*/ 191105 h 1509486"/>
              <a:gd name="connsiteX5" fmla="*/ 3275391 w 6608839"/>
              <a:gd name="connsiteY5" fmla="*/ 53219 h 1509486"/>
              <a:gd name="connsiteX6" fmla="*/ 4799391 w 6608839"/>
              <a:gd name="connsiteY6" fmla="*/ 9676 h 1509486"/>
              <a:gd name="connsiteX7" fmla="*/ 5713791 w 6608839"/>
              <a:gd name="connsiteY7" fmla="*/ 111276 h 1509486"/>
              <a:gd name="connsiteX8" fmla="*/ 6468534 w 6608839"/>
              <a:gd name="connsiteY8" fmla="*/ 183848 h 1509486"/>
              <a:gd name="connsiteX9" fmla="*/ 6555619 w 6608839"/>
              <a:gd name="connsiteY9" fmla="*/ 285448 h 1509486"/>
              <a:gd name="connsiteX10" fmla="*/ 6250819 w 6608839"/>
              <a:gd name="connsiteY10" fmla="*/ 328991 h 1509486"/>
              <a:gd name="connsiteX11" fmla="*/ 6062134 w 6608839"/>
              <a:gd name="connsiteY11" fmla="*/ 256419 h 1509486"/>
              <a:gd name="connsiteX12" fmla="*/ 6076648 w 6608839"/>
              <a:gd name="connsiteY12" fmla="*/ 401562 h 1509486"/>
              <a:gd name="connsiteX13" fmla="*/ 5960534 w 6608839"/>
              <a:gd name="connsiteY13" fmla="*/ 575734 h 1509486"/>
              <a:gd name="connsiteX14" fmla="*/ 5684762 w 6608839"/>
              <a:gd name="connsiteY14" fmla="*/ 590248 h 1509486"/>
              <a:gd name="connsiteX15" fmla="*/ 5554134 w 6608839"/>
              <a:gd name="connsiteY15" fmla="*/ 546705 h 1509486"/>
              <a:gd name="connsiteX16" fmla="*/ 5467048 w 6608839"/>
              <a:gd name="connsiteY16" fmla="*/ 633791 h 1509486"/>
              <a:gd name="connsiteX17" fmla="*/ 5336419 w 6608839"/>
              <a:gd name="connsiteY17" fmla="*/ 706362 h 1509486"/>
              <a:gd name="connsiteX18" fmla="*/ 5249334 w 6608839"/>
              <a:gd name="connsiteY18" fmla="*/ 677334 h 1509486"/>
              <a:gd name="connsiteX19" fmla="*/ 5075162 w 6608839"/>
              <a:gd name="connsiteY19" fmla="*/ 720876 h 1509486"/>
              <a:gd name="connsiteX20" fmla="*/ 4973562 w 6608839"/>
              <a:gd name="connsiteY20" fmla="*/ 1011162 h 1509486"/>
              <a:gd name="connsiteX21" fmla="*/ 4726819 w 6608839"/>
              <a:gd name="connsiteY21" fmla="*/ 1141791 h 1509486"/>
              <a:gd name="connsiteX22" fmla="*/ 4422019 w 6608839"/>
              <a:gd name="connsiteY22" fmla="*/ 1069219 h 1509486"/>
              <a:gd name="connsiteX23" fmla="*/ 4218819 w 6608839"/>
              <a:gd name="connsiteY23" fmla="*/ 1069219 h 1509486"/>
              <a:gd name="connsiteX24" fmla="*/ 3928534 w 6608839"/>
              <a:gd name="connsiteY24" fmla="*/ 1069219 h 1509486"/>
              <a:gd name="connsiteX25" fmla="*/ 3841448 w 6608839"/>
              <a:gd name="connsiteY25" fmla="*/ 895048 h 1509486"/>
              <a:gd name="connsiteX26" fmla="*/ 3449562 w 6608839"/>
              <a:gd name="connsiteY26" fmla="*/ 924076 h 1509486"/>
              <a:gd name="connsiteX27" fmla="*/ 3144762 w 6608839"/>
              <a:gd name="connsiteY27" fmla="*/ 1315962 h 1509486"/>
              <a:gd name="connsiteX28" fmla="*/ 2985105 w 6608839"/>
              <a:gd name="connsiteY28" fmla="*/ 1475619 h 1509486"/>
              <a:gd name="connsiteX29" fmla="*/ 2680305 w 6608839"/>
              <a:gd name="connsiteY29" fmla="*/ 1490134 h 1509486"/>
              <a:gd name="connsiteX30" fmla="*/ 2448077 w 6608839"/>
              <a:gd name="connsiteY30" fmla="*/ 1504648 h 1509486"/>
              <a:gd name="connsiteX31" fmla="*/ 2244877 w 6608839"/>
              <a:gd name="connsiteY31" fmla="*/ 1461105 h 1509486"/>
              <a:gd name="connsiteX32" fmla="*/ 1983619 w 6608839"/>
              <a:gd name="connsiteY32" fmla="*/ 1461105 h 1509486"/>
              <a:gd name="connsiteX33" fmla="*/ 1823962 w 6608839"/>
              <a:gd name="connsiteY33" fmla="*/ 1374019 h 1509486"/>
              <a:gd name="connsiteX34" fmla="*/ 1751391 w 6608839"/>
              <a:gd name="connsiteY34" fmla="*/ 1199848 h 1509486"/>
              <a:gd name="connsiteX35" fmla="*/ 1591734 w 6608839"/>
              <a:gd name="connsiteY35" fmla="*/ 1199848 h 1509486"/>
              <a:gd name="connsiteX36" fmla="*/ 1461105 w 6608839"/>
              <a:gd name="connsiteY36" fmla="*/ 1257905 h 1509486"/>
              <a:gd name="connsiteX37" fmla="*/ 1243391 w 6608839"/>
              <a:gd name="connsiteY37" fmla="*/ 1272419 h 1509486"/>
              <a:gd name="connsiteX38" fmla="*/ 1359505 w 6608839"/>
              <a:gd name="connsiteY38" fmla="*/ 1011162 h 1509486"/>
              <a:gd name="connsiteX39" fmla="*/ 1461105 w 6608839"/>
              <a:gd name="connsiteY39" fmla="*/ 866019 h 1509486"/>
              <a:gd name="connsiteX40" fmla="*/ 1098248 w 6608839"/>
              <a:gd name="connsiteY40" fmla="*/ 938591 h 1509486"/>
              <a:gd name="connsiteX41" fmla="*/ 677334 w 6608839"/>
              <a:gd name="connsiteY41" fmla="*/ 1112762 h 1509486"/>
              <a:gd name="connsiteX42" fmla="*/ 285448 w 6608839"/>
              <a:gd name="connsiteY42" fmla="*/ 1141791 h 1509486"/>
              <a:gd name="connsiteX43" fmla="*/ 198362 w 6608839"/>
              <a:gd name="connsiteY43" fmla="*/ 1141791 h 1509486"/>
              <a:gd name="connsiteX44" fmla="*/ 82248 w 6608839"/>
              <a:gd name="connsiteY44" fmla="*/ 1029305 h 1509486"/>
              <a:gd name="connsiteX0" fmla="*/ 82248 w 6608839"/>
              <a:gd name="connsiteY0" fmla="*/ 953105 h 1509486"/>
              <a:gd name="connsiteX1" fmla="*/ 691848 w 6608839"/>
              <a:gd name="connsiteY1" fmla="*/ 724505 h 1509486"/>
              <a:gd name="connsiteX2" fmla="*/ 1072848 w 6608839"/>
              <a:gd name="connsiteY2" fmla="*/ 419705 h 1509486"/>
              <a:gd name="connsiteX3" fmla="*/ 1530048 w 6608839"/>
              <a:gd name="connsiteY3" fmla="*/ 343505 h 1509486"/>
              <a:gd name="connsiteX4" fmla="*/ 2292048 w 6608839"/>
              <a:gd name="connsiteY4" fmla="*/ 191105 h 1509486"/>
              <a:gd name="connsiteX5" fmla="*/ 3275391 w 6608839"/>
              <a:gd name="connsiteY5" fmla="*/ 53219 h 1509486"/>
              <a:gd name="connsiteX6" fmla="*/ 4799391 w 6608839"/>
              <a:gd name="connsiteY6" fmla="*/ 9676 h 1509486"/>
              <a:gd name="connsiteX7" fmla="*/ 5713791 w 6608839"/>
              <a:gd name="connsiteY7" fmla="*/ 111276 h 1509486"/>
              <a:gd name="connsiteX8" fmla="*/ 6468534 w 6608839"/>
              <a:gd name="connsiteY8" fmla="*/ 183848 h 1509486"/>
              <a:gd name="connsiteX9" fmla="*/ 6555619 w 6608839"/>
              <a:gd name="connsiteY9" fmla="*/ 285448 h 1509486"/>
              <a:gd name="connsiteX10" fmla="*/ 6250819 w 6608839"/>
              <a:gd name="connsiteY10" fmla="*/ 328991 h 1509486"/>
              <a:gd name="connsiteX11" fmla="*/ 6062134 w 6608839"/>
              <a:gd name="connsiteY11" fmla="*/ 256419 h 1509486"/>
              <a:gd name="connsiteX12" fmla="*/ 6076648 w 6608839"/>
              <a:gd name="connsiteY12" fmla="*/ 401562 h 1509486"/>
              <a:gd name="connsiteX13" fmla="*/ 5960534 w 6608839"/>
              <a:gd name="connsiteY13" fmla="*/ 575734 h 1509486"/>
              <a:gd name="connsiteX14" fmla="*/ 5684762 w 6608839"/>
              <a:gd name="connsiteY14" fmla="*/ 590248 h 1509486"/>
              <a:gd name="connsiteX15" fmla="*/ 5554134 w 6608839"/>
              <a:gd name="connsiteY15" fmla="*/ 546705 h 1509486"/>
              <a:gd name="connsiteX16" fmla="*/ 5467048 w 6608839"/>
              <a:gd name="connsiteY16" fmla="*/ 633791 h 1509486"/>
              <a:gd name="connsiteX17" fmla="*/ 5336419 w 6608839"/>
              <a:gd name="connsiteY17" fmla="*/ 706362 h 1509486"/>
              <a:gd name="connsiteX18" fmla="*/ 5249334 w 6608839"/>
              <a:gd name="connsiteY18" fmla="*/ 677334 h 1509486"/>
              <a:gd name="connsiteX19" fmla="*/ 5075162 w 6608839"/>
              <a:gd name="connsiteY19" fmla="*/ 720876 h 1509486"/>
              <a:gd name="connsiteX20" fmla="*/ 4973562 w 6608839"/>
              <a:gd name="connsiteY20" fmla="*/ 1011162 h 1509486"/>
              <a:gd name="connsiteX21" fmla="*/ 4726819 w 6608839"/>
              <a:gd name="connsiteY21" fmla="*/ 1141791 h 1509486"/>
              <a:gd name="connsiteX22" fmla="*/ 4422019 w 6608839"/>
              <a:gd name="connsiteY22" fmla="*/ 1069219 h 1509486"/>
              <a:gd name="connsiteX23" fmla="*/ 4218819 w 6608839"/>
              <a:gd name="connsiteY23" fmla="*/ 1069219 h 1509486"/>
              <a:gd name="connsiteX24" fmla="*/ 3928534 w 6608839"/>
              <a:gd name="connsiteY24" fmla="*/ 1069219 h 1509486"/>
              <a:gd name="connsiteX25" fmla="*/ 3841448 w 6608839"/>
              <a:gd name="connsiteY25" fmla="*/ 895048 h 1509486"/>
              <a:gd name="connsiteX26" fmla="*/ 3449562 w 6608839"/>
              <a:gd name="connsiteY26" fmla="*/ 924076 h 1509486"/>
              <a:gd name="connsiteX27" fmla="*/ 3144762 w 6608839"/>
              <a:gd name="connsiteY27" fmla="*/ 1315962 h 1509486"/>
              <a:gd name="connsiteX28" fmla="*/ 2985105 w 6608839"/>
              <a:gd name="connsiteY28" fmla="*/ 1475619 h 1509486"/>
              <a:gd name="connsiteX29" fmla="*/ 2680305 w 6608839"/>
              <a:gd name="connsiteY29" fmla="*/ 1490134 h 1509486"/>
              <a:gd name="connsiteX30" fmla="*/ 2448077 w 6608839"/>
              <a:gd name="connsiteY30" fmla="*/ 1504648 h 1509486"/>
              <a:gd name="connsiteX31" fmla="*/ 2244877 w 6608839"/>
              <a:gd name="connsiteY31" fmla="*/ 1461105 h 1509486"/>
              <a:gd name="connsiteX32" fmla="*/ 1983619 w 6608839"/>
              <a:gd name="connsiteY32" fmla="*/ 1461105 h 1509486"/>
              <a:gd name="connsiteX33" fmla="*/ 1823962 w 6608839"/>
              <a:gd name="connsiteY33" fmla="*/ 1374019 h 1509486"/>
              <a:gd name="connsiteX34" fmla="*/ 1751391 w 6608839"/>
              <a:gd name="connsiteY34" fmla="*/ 1199848 h 1509486"/>
              <a:gd name="connsiteX35" fmla="*/ 1591734 w 6608839"/>
              <a:gd name="connsiteY35" fmla="*/ 1199848 h 1509486"/>
              <a:gd name="connsiteX36" fmla="*/ 1461105 w 6608839"/>
              <a:gd name="connsiteY36" fmla="*/ 1257905 h 1509486"/>
              <a:gd name="connsiteX37" fmla="*/ 1243391 w 6608839"/>
              <a:gd name="connsiteY37" fmla="*/ 1272419 h 1509486"/>
              <a:gd name="connsiteX38" fmla="*/ 1359505 w 6608839"/>
              <a:gd name="connsiteY38" fmla="*/ 1011162 h 1509486"/>
              <a:gd name="connsiteX39" fmla="*/ 1461105 w 6608839"/>
              <a:gd name="connsiteY39" fmla="*/ 866019 h 1509486"/>
              <a:gd name="connsiteX40" fmla="*/ 1098248 w 6608839"/>
              <a:gd name="connsiteY40" fmla="*/ 938591 h 1509486"/>
              <a:gd name="connsiteX41" fmla="*/ 677334 w 6608839"/>
              <a:gd name="connsiteY41" fmla="*/ 1112762 h 1509486"/>
              <a:gd name="connsiteX42" fmla="*/ 285448 w 6608839"/>
              <a:gd name="connsiteY42" fmla="*/ 1141791 h 1509486"/>
              <a:gd name="connsiteX43" fmla="*/ 198362 w 6608839"/>
              <a:gd name="connsiteY43" fmla="*/ 1141791 h 1509486"/>
              <a:gd name="connsiteX44" fmla="*/ 82248 w 6608839"/>
              <a:gd name="connsiteY44" fmla="*/ 953105 h 1509486"/>
              <a:gd name="connsiteX0" fmla="*/ 82248 w 6608839"/>
              <a:gd name="connsiteY0" fmla="*/ 953105 h 1509486"/>
              <a:gd name="connsiteX1" fmla="*/ 691848 w 6608839"/>
              <a:gd name="connsiteY1" fmla="*/ 724505 h 1509486"/>
              <a:gd name="connsiteX2" fmla="*/ 1072848 w 6608839"/>
              <a:gd name="connsiteY2" fmla="*/ 419705 h 1509486"/>
              <a:gd name="connsiteX3" fmla="*/ 1530048 w 6608839"/>
              <a:gd name="connsiteY3" fmla="*/ 343505 h 1509486"/>
              <a:gd name="connsiteX4" fmla="*/ 2292048 w 6608839"/>
              <a:gd name="connsiteY4" fmla="*/ 114905 h 1509486"/>
              <a:gd name="connsiteX5" fmla="*/ 3275391 w 6608839"/>
              <a:gd name="connsiteY5" fmla="*/ 53219 h 1509486"/>
              <a:gd name="connsiteX6" fmla="*/ 4799391 w 6608839"/>
              <a:gd name="connsiteY6" fmla="*/ 9676 h 1509486"/>
              <a:gd name="connsiteX7" fmla="*/ 5713791 w 6608839"/>
              <a:gd name="connsiteY7" fmla="*/ 111276 h 1509486"/>
              <a:gd name="connsiteX8" fmla="*/ 6468534 w 6608839"/>
              <a:gd name="connsiteY8" fmla="*/ 183848 h 1509486"/>
              <a:gd name="connsiteX9" fmla="*/ 6555619 w 6608839"/>
              <a:gd name="connsiteY9" fmla="*/ 285448 h 1509486"/>
              <a:gd name="connsiteX10" fmla="*/ 6250819 w 6608839"/>
              <a:gd name="connsiteY10" fmla="*/ 328991 h 1509486"/>
              <a:gd name="connsiteX11" fmla="*/ 6062134 w 6608839"/>
              <a:gd name="connsiteY11" fmla="*/ 256419 h 1509486"/>
              <a:gd name="connsiteX12" fmla="*/ 6076648 w 6608839"/>
              <a:gd name="connsiteY12" fmla="*/ 401562 h 1509486"/>
              <a:gd name="connsiteX13" fmla="*/ 5960534 w 6608839"/>
              <a:gd name="connsiteY13" fmla="*/ 575734 h 1509486"/>
              <a:gd name="connsiteX14" fmla="*/ 5684762 w 6608839"/>
              <a:gd name="connsiteY14" fmla="*/ 590248 h 1509486"/>
              <a:gd name="connsiteX15" fmla="*/ 5554134 w 6608839"/>
              <a:gd name="connsiteY15" fmla="*/ 546705 h 1509486"/>
              <a:gd name="connsiteX16" fmla="*/ 5467048 w 6608839"/>
              <a:gd name="connsiteY16" fmla="*/ 633791 h 1509486"/>
              <a:gd name="connsiteX17" fmla="*/ 5336419 w 6608839"/>
              <a:gd name="connsiteY17" fmla="*/ 706362 h 1509486"/>
              <a:gd name="connsiteX18" fmla="*/ 5249334 w 6608839"/>
              <a:gd name="connsiteY18" fmla="*/ 677334 h 1509486"/>
              <a:gd name="connsiteX19" fmla="*/ 5075162 w 6608839"/>
              <a:gd name="connsiteY19" fmla="*/ 720876 h 1509486"/>
              <a:gd name="connsiteX20" fmla="*/ 4973562 w 6608839"/>
              <a:gd name="connsiteY20" fmla="*/ 1011162 h 1509486"/>
              <a:gd name="connsiteX21" fmla="*/ 4726819 w 6608839"/>
              <a:gd name="connsiteY21" fmla="*/ 1141791 h 1509486"/>
              <a:gd name="connsiteX22" fmla="*/ 4422019 w 6608839"/>
              <a:gd name="connsiteY22" fmla="*/ 1069219 h 1509486"/>
              <a:gd name="connsiteX23" fmla="*/ 4218819 w 6608839"/>
              <a:gd name="connsiteY23" fmla="*/ 1069219 h 1509486"/>
              <a:gd name="connsiteX24" fmla="*/ 3928534 w 6608839"/>
              <a:gd name="connsiteY24" fmla="*/ 1069219 h 1509486"/>
              <a:gd name="connsiteX25" fmla="*/ 3841448 w 6608839"/>
              <a:gd name="connsiteY25" fmla="*/ 895048 h 1509486"/>
              <a:gd name="connsiteX26" fmla="*/ 3449562 w 6608839"/>
              <a:gd name="connsiteY26" fmla="*/ 924076 h 1509486"/>
              <a:gd name="connsiteX27" fmla="*/ 3144762 w 6608839"/>
              <a:gd name="connsiteY27" fmla="*/ 1315962 h 1509486"/>
              <a:gd name="connsiteX28" fmla="*/ 2985105 w 6608839"/>
              <a:gd name="connsiteY28" fmla="*/ 1475619 h 1509486"/>
              <a:gd name="connsiteX29" fmla="*/ 2680305 w 6608839"/>
              <a:gd name="connsiteY29" fmla="*/ 1490134 h 1509486"/>
              <a:gd name="connsiteX30" fmla="*/ 2448077 w 6608839"/>
              <a:gd name="connsiteY30" fmla="*/ 1504648 h 1509486"/>
              <a:gd name="connsiteX31" fmla="*/ 2244877 w 6608839"/>
              <a:gd name="connsiteY31" fmla="*/ 1461105 h 1509486"/>
              <a:gd name="connsiteX32" fmla="*/ 1983619 w 6608839"/>
              <a:gd name="connsiteY32" fmla="*/ 1461105 h 1509486"/>
              <a:gd name="connsiteX33" fmla="*/ 1823962 w 6608839"/>
              <a:gd name="connsiteY33" fmla="*/ 1374019 h 1509486"/>
              <a:gd name="connsiteX34" fmla="*/ 1751391 w 6608839"/>
              <a:gd name="connsiteY34" fmla="*/ 1199848 h 1509486"/>
              <a:gd name="connsiteX35" fmla="*/ 1591734 w 6608839"/>
              <a:gd name="connsiteY35" fmla="*/ 1199848 h 1509486"/>
              <a:gd name="connsiteX36" fmla="*/ 1461105 w 6608839"/>
              <a:gd name="connsiteY36" fmla="*/ 1257905 h 1509486"/>
              <a:gd name="connsiteX37" fmla="*/ 1243391 w 6608839"/>
              <a:gd name="connsiteY37" fmla="*/ 1272419 h 1509486"/>
              <a:gd name="connsiteX38" fmla="*/ 1359505 w 6608839"/>
              <a:gd name="connsiteY38" fmla="*/ 1011162 h 1509486"/>
              <a:gd name="connsiteX39" fmla="*/ 1461105 w 6608839"/>
              <a:gd name="connsiteY39" fmla="*/ 866019 h 1509486"/>
              <a:gd name="connsiteX40" fmla="*/ 1098248 w 6608839"/>
              <a:gd name="connsiteY40" fmla="*/ 938591 h 1509486"/>
              <a:gd name="connsiteX41" fmla="*/ 677334 w 6608839"/>
              <a:gd name="connsiteY41" fmla="*/ 1112762 h 1509486"/>
              <a:gd name="connsiteX42" fmla="*/ 285448 w 6608839"/>
              <a:gd name="connsiteY42" fmla="*/ 1141791 h 1509486"/>
              <a:gd name="connsiteX43" fmla="*/ 198362 w 6608839"/>
              <a:gd name="connsiteY43" fmla="*/ 1141791 h 1509486"/>
              <a:gd name="connsiteX44" fmla="*/ 82248 w 6608839"/>
              <a:gd name="connsiteY44" fmla="*/ 953105 h 1509486"/>
              <a:gd name="connsiteX0" fmla="*/ 82248 w 6608839"/>
              <a:gd name="connsiteY0" fmla="*/ 953105 h 1509486"/>
              <a:gd name="connsiteX1" fmla="*/ 691848 w 6608839"/>
              <a:gd name="connsiteY1" fmla="*/ 724505 h 1509486"/>
              <a:gd name="connsiteX2" fmla="*/ 1072848 w 6608839"/>
              <a:gd name="connsiteY2" fmla="*/ 419705 h 1509486"/>
              <a:gd name="connsiteX3" fmla="*/ 1530048 w 6608839"/>
              <a:gd name="connsiteY3" fmla="*/ 343505 h 1509486"/>
              <a:gd name="connsiteX4" fmla="*/ 2292048 w 6608839"/>
              <a:gd name="connsiteY4" fmla="*/ 114905 h 1509486"/>
              <a:gd name="connsiteX5" fmla="*/ 3275391 w 6608839"/>
              <a:gd name="connsiteY5" fmla="*/ 53219 h 1509486"/>
              <a:gd name="connsiteX6" fmla="*/ 4799391 w 6608839"/>
              <a:gd name="connsiteY6" fmla="*/ 9676 h 1509486"/>
              <a:gd name="connsiteX7" fmla="*/ 5713791 w 6608839"/>
              <a:gd name="connsiteY7" fmla="*/ 111276 h 1509486"/>
              <a:gd name="connsiteX8" fmla="*/ 6468534 w 6608839"/>
              <a:gd name="connsiteY8" fmla="*/ 183848 h 1509486"/>
              <a:gd name="connsiteX9" fmla="*/ 6555619 w 6608839"/>
              <a:gd name="connsiteY9" fmla="*/ 285448 h 1509486"/>
              <a:gd name="connsiteX10" fmla="*/ 6250819 w 6608839"/>
              <a:gd name="connsiteY10" fmla="*/ 328991 h 1509486"/>
              <a:gd name="connsiteX11" fmla="*/ 6062134 w 6608839"/>
              <a:gd name="connsiteY11" fmla="*/ 256419 h 1509486"/>
              <a:gd name="connsiteX12" fmla="*/ 6076648 w 6608839"/>
              <a:gd name="connsiteY12" fmla="*/ 401562 h 1509486"/>
              <a:gd name="connsiteX13" fmla="*/ 5949648 w 6608839"/>
              <a:gd name="connsiteY13" fmla="*/ 724505 h 1509486"/>
              <a:gd name="connsiteX14" fmla="*/ 5684762 w 6608839"/>
              <a:gd name="connsiteY14" fmla="*/ 590248 h 1509486"/>
              <a:gd name="connsiteX15" fmla="*/ 5554134 w 6608839"/>
              <a:gd name="connsiteY15" fmla="*/ 546705 h 1509486"/>
              <a:gd name="connsiteX16" fmla="*/ 5467048 w 6608839"/>
              <a:gd name="connsiteY16" fmla="*/ 633791 h 1509486"/>
              <a:gd name="connsiteX17" fmla="*/ 5336419 w 6608839"/>
              <a:gd name="connsiteY17" fmla="*/ 706362 h 1509486"/>
              <a:gd name="connsiteX18" fmla="*/ 5249334 w 6608839"/>
              <a:gd name="connsiteY18" fmla="*/ 677334 h 1509486"/>
              <a:gd name="connsiteX19" fmla="*/ 5075162 w 6608839"/>
              <a:gd name="connsiteY19" fmla="*/ 720876 h 1509486"/>
              <a:gd name="connsiteX20" fmla="*/ 4973562 w 6608839"/>
              <a:gd name="connsiteY20" fmla="*/ 1011162 h 1509486"/>
              <a:gd name="connsiteX21" fmla="*/ 4726819 w 6608839"/>
              <a:gd name="connsiteY21" fmla="*/ 1141791 h 1509486"/>
              <a:gd name="connsiteX22" fmla="*/ 4422019 w 6608839"/>
              <a:gd name="connsiteY22" fmla="*/ 1069219 h 1509486"/>
              <a:gd name="connsiteX23" fmla="*/ 4218819 w 6608839"/>
              <a:gd name="connsiteY23" fmla="*/ 1069219 h 1509486"/>
              <a:gd name="connsiteX24" fmla="*/ 3928534 w 6608839"/>
              <a:gd name="connsiteY24" fmla="*/ 1069219 h 1509486"/>
              <a:gd name="connsiteX25" fmla="*/ 3841448 w 6608839"/>
              <a:gd name="connsiteY25" fmla="*/ 895048 h 1509486"/>
              <a:gd name="connsiteX26" fmla="*/ 3449562 w 6608839"/>
              <a:gd name="connsiteY26" fmla="*/ 924076 h 1509486"/>
              <a:gd name="connsiteX27" fmla="*/ 3144762 w 6608839"/>
              <a:gd name="connsiteY27" fmla="*/ 1315962 h 1509486"/>
              <a:gd name="connsiteX28" fmla="*/ 2985105 w 6608839"/>
              <a:gd name="connsiteY28" fmla="*/ 1475619 h 1509486"/>
              <a:gd name="connsiteX29" fmla="*/ 2680305 w 6608839"/>
              <a:gd name="connsiteY29" fmla="*/ 1490134 h 1509486"/>
              <a:gd name="connsiteX30" fmla="*/ 2448077 w 6608839"/>
              <a:gd name="connsiteY30" fmla="*/ 1504648 h 1509486"/>
              <a:gd name="connsiteX31" fmla="*/ 2244877 w 6608839"/>
              <a:gd name="connsiteY31" fmla="*/ 1461105 h 1509486"/>
              <a:gd name="connsiteX32" fmla="*/ 1983619 w 6608839"/>
              <a:gd name="connsiteY32" fmla="*/ 1461105 h 1509486"/>
              <a:gd name="connsiteX33" fmla="*/ 1823962 w 6608839"/>
              <a:gd name="connsiteY33" fmla="*/ 1374019 h 1509486"/>
              <a:gd name="connsiteX34" fmla="*/ 1751391 w 6608839"/>
              <a:gd name="connsiteY34" fmla="*/ 1199848 h 1509486"/>
              <a:gd name="connsiteX35" fmla="*/ 1591734 w 6608839"/>
              <a:gd name="connsiteY35" fmla="*/ 1199848 h 1509486"/>
              <a:gd name="connsiteX36" fmla="*/ 1461105 w 6608839"/>
              <a:gd name="connsiteY36" fmla="*/ 1257905 h 1509486"/>
              <a:gd name="connsiteX37" fmla="*/ 1243391 w 6608839"/>
              <a:gd name="connsiteY37" fmla="*/ 1272419 h 1509486"/>
              <a:gd name="connsiteX38" fmla="*/ 1359505 w 6608839"/>
              <a:gd name="connsiteY38" fmla="*/ 1011162 h 1509486"/>
              <a:gd name="connsiteX39" fmla="*/ 1461105 w 6608839"/>
              <a:gd name="connsiteY39" fmla="*/ 866019 h 1509486"/>
              <a:gd name="connsiteX40" fmla="*/ 1098248 w 6608839"/>
              <a:gd name="connsiteY40" fmla="*/ 938591 h 1509486"/>
              <a:gd name="connsiteX41" fmla="*/ 677334 w 6608839"/>
              <a:gd name="connsiteY41" fmla="*/ 1112762 h 1509486"/>
              <a:gd name="connsiteX42" fmla="*/ 285448 w 6608839"/>
              <a:gd name="connsiteY42" fmla="*/ 1141791 h 1509486"/>
              <a:gd name="connsiteX43" fmla="*/ 198362 w 6608839"/>
              <a:gd name="connsiteY43" fmla="*/ 1141791 h 1509486"/>
              <a:gd name="connsiteX44" fmla="*/ 82248 w 6608839"/>
              <a:gd name="connsiteY44" fmla="*/ 953105 h 1509486"/>
              <a:gd name="connsiteX0" fmla="*/ 82248 w 6608839"/>
              <a:gd name="connsiteY0" fmla="*/ 953105 h 1509486"/>
              <a:gd name="connsiteX1" fmla="*/ 691848 w 6608839"/>
              <a:gd name="connsiteY1" fmla="*/ 724505 h 1509486"/>
              <a:gd name="connsiteX2" fmla="*/ 1072848 w 6608839"/>
              <a:gd name="connsiteY2" fmla="*/ 419705 h 1509486"/>
              <a:gd name="connsiteX3" fmla="*/ 1530048 w 6608839"/>
              <a:gd name="connsiteY3" fmla="*/ 343505 h 1509486"/>
              <a:gd name="connsiteX4" fmla="*/ 2292048 w 6608839"/>
              <a:gd name="connsiteY4" fmla="*/ 114905 h 1509486"/>
              <a:gd name="connsiteX5" fmla="*/ 3275391 w 6608839"/>
              <a:gd name="connsiteY5" fmla="*/ 53219 h 1509486"/>
              <a:gd name="connsiteX6" fmla="*/ 4799391 w 6608839"/>
              <a:gd name="connsiteY6" fmla="*/ 9676 h 1509486"/>
              <a:gd name="connsiteX7" fmla="*/ 5713791 w 6608839"/>
              <a:gd name="connsiteY7" fmla="*/ 111276 h 1509486"/>
              <a:gd name="connsiteX8" fmla="*/ 6468534 w 6608839"/>
              <a:gd name="connsiteY8" fmla="*/ 183848 h 1509486"/>
              <a:gd name="connsiteX9" fmla="*/ 6555619 w 6608839"/>
              <a:gd name="connsiteY9" fmla="*/ 285448 h 1509486"/>
              <a:gd name="connsiteX10" fmla="*/ 6250819 w 6608839"/>
              <a:gd name="connsiteY10" fmla="*/ 328991 h 1509486"/>
              <a:gd name="connsiteX11" fmla="*/ 6076648 w 6608839"/>
              <a:gd name="connsiteY11" fmla="*/ 401562 h 1509486"/>
              <a:gd name="connsiteX12" fmla="*/ 5949648 w 6608839"/>
              <a:gd name="connsiteY12" fmla="*/ 724505 h 1509486"/>
              <a:gd name="connsiteX13" fmla="*/ 5684762 w 6608839"/>
              <a:gd name="connsiteY13" fmla="*/ 590248 h 1509486"/>
              <a:gd name="connsiteX14" fmla="*/ 5554134 w 6608839"/>
              <a:gd name="connsiteY14" fmla="*/ 546705 h 1509486"/>
              <a:gd name="connsiteX15" fmla="*/ 5467048 w 6608839"/>
              <a:gd name="connsiteY15" fmla="*/ 633791 h 1509486"/>
              <a:gd name="connsiteX16" fmla="*/ 5336419 w 6608839"/>
              <a:gd name="connsiteY16" fmla="*/ 706362 h 1509486"/>
              <a:gd name="connsiteX17" fmla="*/ 5249334 w 6608839"/>
              <a:gd name="connsiteY17" fmla="*/ 677334 h 1509486"/>
              <a:gd name="connsiteX18" fmla="*/ 5075162 w 6608839"/>
              <a:gd name="connsiteY18" fmla="*/ 720876 h 1509486"/>
              <a:gd name="connsiteX19" fmla="*/ 4973562 w 6608839"/>
              <a:gd name="connsiteY19" fmla="*/ 1011162 h 1509486"/>
              <a:gd name="connsiteX20" fmla="*/ 4726819 w 6608839"/>
              <a:gd name="connsiteY20" fmla="*/ 1141791 h 1509486"/>
              <a:gd name="connsiteX21" fmla="*/ 4422019 w 6608839"/>
              <a:gd name="connsiteY21" fmla="*/ 1069219 h 1509486"/>
              <a:gd name="connsiteX22" fmla="*/ 4218819 w 6608839"/>
              <a:gd name="connsiteY22" fmla="*/ 1069219 h 1509486"/>
              <a:gd name="connsiteX23" fmla="*/ 3928534 w 6608839"/>
              <a:gd name="connsiteY23" fmla="*/ 1069219 h 1509486"/>
              <a:gd name="connsiteX24" fmla="*/ 3841448 w 6608839"/>
              <a:gd name="connsiteY24" fmla="*/ 895048 h 1509486"/>
              <a:gd name="connsiteX25" fmla="*/ 3449562 w 6608839"/>
              <a:gd name="connsiteY25" fmla="*/ 924076 h 1509486"/>
              <a:gd name="connsiteX26" fmla="*/ 3144762 w 6608839"/>
              <a:gd name="connsiteY26" fmla="*/ 1315962 h 1509486"/>
              <a:gd name="connsiteX27" fmla="*/ 2985105 w 6608839"/>
              <a:gd name="connsiteY27" fmla="*/ 1475619 h 1509486"/>
              <a:gd name="connsiteX28" fmla="*/ 2680305 w 6608839"/>
              <a:gd name="connsiteY28" fmla="*/ 1490134 h 1509486"/>
              <a:gd name="connsiteX29" fmla="*/ 2448077 w 6608839"/>
              <a:gd name="connsiteY29" fmla="*/ 1504648 h 1509486"/>
              <a:gd name="connsiteX30" fmla="*/ 2244877 w 6608839"/>
              <a:gd name="connsiteY30" fmla="*/ 1461105 h 1509486"/>
              <a:gd name="connsiteX31" fmla="*/ 1983619 w 6608839"/>
              <a:gd name="connsiteY31" fmla="*/ 1461105 h 1509486"/>
              <a:gd name="connsiteX32" fmla="*/ 1823962 w 6608839"/>
              <a:gd name="connsiteY32" fmla="*/ 1374019 h 1509486"/>
              <a:gd name="connsiteX33" fmla="*/ 1751391 w 6608839"/>
              <a:gd name="connsiteY33" fmla="*/ 1199848 h 1509486"/>
              <a:gd name="connsiteX34" fmla="*/ 1591734 w 6608839"/>
              <a:gd name="connsiteY34" fmla="*/ 1199848 h 1509486"/>
              <a:gd name="connsiteX35" fmla="*/ 1461105 w 6608839"/>
              <a:gd name="connsiteY35" fmla="*/ 1257905 h 1509486"/>
              <a:gd name="connsiteX36" fmla="*/ 1243391 w 6608839"/>
              <a:gd name="connsiteY36" fmla="*/ 1272419 h 1509486"/>
              <a:gd name="connsiteX37" fmla="*/ 1359505 w 6608839"/>
              <a:gd name="connsiteY37" fmla="*/ 1011162 h 1509486"/>
              <a:gd name="connsiteX38" fmla="*/ 1461105 w 6608839"/>
              <a:gd name="connsiteY38" fmla="*/ 866019 h 1509486"/>
              <a:gd name="connsiteX39" fmla="*/ 1098248 w 6608839"/>
              <a:gd name="connsiteY39" fmla="*/ 938591 h 1509486"/>
              <a:gd name="connsiteX40" fmla="*/ 677334 w 6608839"/>
              <a:gd name="connsiteY40" fmla="*/ 1112762 h 1509486"/>
              <a:gd name="connsiteX41" fmla="*/ 285448 w 6608839"/>
              <a:gd name="connsiteY41" fmla="*/ 1141791 h 1509486"/>
              <a:gd name="connsiteX42" fmla="*/ 198362 w 6608839"/>
              <a:gd name="connsiteY42" fmla="*/ 1141791 h 1509486"/>
              <a:gd name="connsiteX43" fmla="*/ 82248 w 6608839"/>
              <a:gd name="connsiteY43" fmla="*/ 953105 h 1509486"/>
              <a:gd name="connsiteX0" fmla="*/ 82248 w 6608839"/>
              <a:gd name="connsiteY0" fmla="*/ 953105 h 1509486"/>
              <a:gd name="connsiteX1" fmla="*/ 691848 w 6608839"/>
              <a:gd name="connsiteY1" fmla="*/ 724505 h 1509486"/>
              <a:gd name="connsiteX2" fmla="*/ 1072848 w 6608839"/>
              <a:gd name="connsiteY2" fmla="*/ 419705 h 1509486"/>
              <a:gd name="connsiteX3" fmla="*/ 1530048 w 6608839"/>
              <a:gd name="connsiteY3" fmla="*/ 343505 h 1509486"/>
              <a:gd name="connsiteX4" fmla="*/ 2292048 w 6608839"/>
              <a:gd name="connsiteY4" fmla="*/ 114905 h 1509486"/>
              <a:gd name="connsiteX5" fmla="*/ 3275391 w 6608839"/>
              <a:gd name="connsiteY5" fmla="*/ 53219 h 1509486"/>
              <a:gd name="connsiteX6" fmla="*/ 4799391 w 6608839"/>
              <a:gd name="connsiteY6" fmla="*/ 9676 h 1509486"/>
              <a:gd name="connsiteX7" fmla="*/ 5713791 w 6608839"/>
              <a:gd name="connsiteY7" fmla="*/ 111276 h 1509486"/>
              <a:gd name="connsiteX8" fmla="*/ 6468534 w 6608839"/>
              <a:gd name="connsiteY8" fmla="*/ 183848 h 1509486"/>
              <a:gd name="connsiteX9" fmla="*/ 6555619 w 6608839"/>
              <a:gd name="connsiteY9" fmla="*/ 285448 h 1509486"/>
              <a:gd name="connsiteX10" fmla="*/ 6406848 w 6608839"/>
              <a:gd name="connsiteY10" fmla="*/ 495905 h 1509486"/>
              <a:gd name="connsiteX11" fmla="*/ 6076648 w 6608839"/>
              <a:gd name="connsiteY11" fmla="*/ 401562 h 1509486"/>
              <a:gd name="connsiteX12" fmla="*/ 5949648 w 6608839"/>
              <a:gd name="connsiteY12" fmla="*/ 724505 h 1509486"/>
              <a:gd name="connsiteX13" fmla="*/ 5684762 w 6608839"/>
              <a:gd name="connsiteY13" fmla="*/ 590248 h 1509486"/>
              <a:gd name="connsiteX14" fmla="*/ 5554134 w 6608839"/>
              <a:gd name="connsiteY14" fmla="*/ 546705 h 1509486"/>
              <a:gd name="connsiteX15" fmla="*/ 5467048 w 6608839"/>
              <a:gd name="connsiteY15" fmla="*/ 633791 h 1509486"/>
              <a:gd name="connsiteX16" fmla="*/ 5336419 w 6608839"/>
              <a:gd name="connsiteY16" fmla="*/ 706362 h 1509486"/>
              <a:gd name="connsiteX17" fmla="*/ 5249334 w 6608839"/>
              <a:gd name="connsiteY17" fmla="*/ 677334 h 1509486"/>
              <a:gd name="connsiteX18" fmla="*/ 5075162 w 6608839"/>
              <a:gd name="connsiteY18" fmla="*/ 720876 h 1509486"/>
              <a:gd name="connsiteX19" fmla="*/ 4973562 w 6608839"/>
              <a:gd name="connsiteY19" fmla="*/ 1011162 h 1509486"/>
              <a:gd name="connsiteX20" fmla="*/ 4726819 w 6608839"/>
              <a:gd name="connsiteY20" fmla="*/ 1141791 h 1509486"/>
              <a:gd name="connsiteX21" fmla="*/ 4422019 w 6608839"/>
              <a:gd name="connsiteY21" fmla="*/ 1069219 h 1509486"/>
              <a:gd name="connsiteX22" fmla="*/ 4218819 w 6608839"/>
              <a:gd name="connsiteY22" fmla="*/ 1069219 h 1509486"/>
              <a:gd name="connsiteX23" fmla="*/ 3928534 w 6608839"/>
              <a:gd name="connsiteY23" fmla="*/ 1069219 h 1509486"/>
              <a:gd name="connsiteX24" fmla="*/ 3841448 w 6608839"/>
              <a:gd name="connsiteY24" fmla="*/ 895048 h 1509486"/>
              <a:gd name="connsiteX25" fmla="*/ 3449562 w 6608839"/>
              <a:gd name="connsiteY25" fmla="*/ 924076 h 1509486"/>
              <a:gd name="connsiteX26" fmla="*/ 3144762 w 6608839"/>
              <a:gd name="connsiteY26" fmla="*/ 1315962 h 1509486"/>
              <a:gd name="connsiteX27" fmla="*/ 2985105 w 6608839"/>
              <a:gd name="connsiteY27" fmla="*/ 1475619 h 1509486"/>
              <a:gd name="connsiteX28" fmla="*/ 2680305 w 6608839"/>
              <a:gd name="connsiteY28" fmla="*/ 1490134 h 1509486"/>
              <a:gd name="connsiteX29" fmla="*/ 2448077 w 6608839"/>
              <a:gd name="connsiteY29" fmla="*/ 1504648 h 1509486"/>
              <a:gd name="connsiteX30" fmla="*/ 2244877 w 6608839"/>
              <a:gd name="connsiteY30" fmla="*/ 1461105 h 1509486"/>
              <a:gd name="connsiteX31" fmla="*/ 1983619 w 6608839"/>
              <a:gd name="connsiteY31" fmla="*/ 1461105 h 1509486"/>
              <a:gd name="connsiteX32" fmla="*/ 1823962 w 6608839"/>
              <a:gd name="connsiteY32" fmla="*/ 1374019 h 1509486"/>
              <a:gd name="connsiteX33" fmla="*/ 1751391 w 6608839"/>
              <a:gd name="connsiteY33" fmla="*/ 1199848 h 1509486"/>
              <a:gd name="connsiteX34" fmla="*/ 1591734 w 6608839"/>
              <a:gd name="connsiteY34" fmla="*/ 1199848 h 1509486"/>
              <a:gd name="connsiteX35" fmla="*/ 1461105 w 6608839"/>
              <a:gd name="connsiteY35" fmla="*/ 1257905 h 1509486"/>
              <a:gd name="connsiteX36" fmla="*/ 1243391 w 6608839"/>
              <a:gd name="connsiteY36" fmla="*/ 1272419 h 1509486"/>
              <a:gd name="connsiteX37" fmla="*/ 1359505 w 6608839"/>
              <a:gd name="connsiteY37" fmla="*/ 1011162 h 1509486"/>
              <a:gd name="connsiteX38" fmla="*/ 1461105 w 6608839"/>
              <a:gd name="connsiteY38" fmla="*/ 866019 h 1509486"/>
              <a:gd name="connsiteX39" fmla="*/ 1098248 w 6608839"/>
              <a:gd name="connsiteY39" fmla="*/ 938591 h 1509486"/>
              <a:gd name="connsiteX40" fmla="*/ 677334 w 6608839"/>
              <a:gd name="connsiteY40" fmla="*/ 1112762 h 1509486"/>
              <a:gd name="connsiteX41" fmla="*/ 285448 w 6608839"/>
              <a:gd name="connsiteY41" fmla="*/ 1141791 h 1509486"/>
              <a:gd name="connsiteX42" fmla="*/ 198362 w 6608839"/>
              <a:gd name="connsiteY42" fmla="*/ 1141791 h 1509486"/>
              <a:gd name="connsiteX43" fmla="*/ 82248 w 6608839"/>
              <a:gd name="connsiteY43" fmla="*/ 953105 h 1509486"/>
              <a:gd name="connsiteX0" fmla="*/ 82248 w 6608839"/>
              <a:gd name="connsiteY0" fmla="*/ 953105 h 1509486"/>
              <a:gd name="connsiteX1" fmla="*/ 691848 w 6608839"/>
              <a:gd name="connsiteY1" fmla="*/ 724505 h 1509486"/>
              <a:gd name="connsiteX2" fmla="*/ 1072848 w 6608839"/>
              <a:gd name="connsiteY2" fmla="*/ 419705 h 1509486"/>
              <a:gd name="connsiteX3" fmla="*/ 1530048 w 6608839"/>
              <a:gd name="connsiteY3" fmla="*/ 343505 h 1509486"/>
              <a:gd name="connsiteX4" fmla="*/ 2292048 w 6608839"/>
              <a:gd name="connsiteY4" fmla="*/ 114905 h 1509486"/>
              <a:gd name="connsiteX5" fmla="*/ 3275391 w 6608839"/>
              <a:gd name="connsiteY5" fmla="*/ 53219 h 1509486"/>
              <a:gd name="connsiteX6" fmla="*/ 4799391 w 6608839"/>
              <a:gd name="connsiteY6" fmla="*/ 9676 h 1509486"/>
              <a:gd name="connsiteX7" fmla="*/ 5713791 w 6608839"/>
              <a:gd name="connsiteY7" fmla="*/ 111276 h 1509486"/>
              <a:gd name="connsiteX8" fmla="*/ 6468534 w 6608839"/>
              <a:gd name="connsiteY8" fmla="*/ 183848 h 1509486"/>
              <a:gd name="connsiteX9" fmla="*/ 6555619 w 6608839"/>
              <a:gd name="connsiteY9" fmla="*/ 285448 h 1509486"/>
              <a:gd name="connsiteX10" fmla="*/ 6406848 w 6608839"/>
              <a:gd name="connsiteY10" fmla="*/ 495905 h 1509486"/>
              <a:gd name="connsiteX11" fmla="*/ 6102048 w 6608839"/>
              <a:gd name="connsiteY11" fmla="*/ 648305 h 1509486"/>
              <a:gd name="connsiteX12" fmla="*/ 5949648 w 6608839"/>
              <a:gd name="connsiteY12" fmla="*/ 724505 h 1509486"/>
              <a:gd name="connsiteX13" fmla="*/ 5684762 w 6608839"/>
              <a:gd name="connsiteY13" fmla="*/ 590248 h 1509486"/>
              <a:gd name="connsiteX14" fmla="*/ 5554134 w 6608839"/>
              <a:gd name="connsiteY14" fmla="*/ 546705 h 1509486"/>
              <a:gd name="connsiteX15" fmla="*/ 5467048 w 6608839"/>
              <a:gd name="connsiteY15" fmla="*/ 633791 h 1509486"/>
              <a:gd name="connsiteX16" fmla="*/ 5336419 w 6608839"/>
              <a:gd name="connsiteY16" fmla="*/ 706362 h 1509486"/>
              <a:gd name="connsiteX17" fmla="*/ 5249334 w 6608839"/>
              <a:gd name="connsiteY17" fmla="*/ 677334 h 1509486"/>
              <a:gd name="connsiteX18" fmla="*/ 5075162 w 6608839"/>
              <a:gd name="connsiteY18" fmla="*/ 720876 h 1509486"/>
              <a:gd name="connsiteX19" fmla="*/ 4973562 w 6608839"/>
              <a:gd name="connsiteY19" fmla="*/ 1011162 h 1509486"/>
              <a:gd name="connsiteX20" fmla="*/ 4726819 w 6608839"/>
              <a:gd name="connsiteY20" fmla="*/ 1141791 h 1509486"/>
              <a:gd name="connsiteX21" fmla="*/ 4422019 w 6608839"/>
              <a:gd name="connsiteY21" fmla="*/ 1069219 h 1509486"/>
              <a:gd name="connsiteX22" fmla="*/ 4218819 w 6608839"/>
              <a:gd name="connsiteY22" fmla="*/ 1069219 h 1509486"/>
              <a:gd name="connsiteX23" fmla="*/ 3928534 w 6608839"/>
              <a:gd name="connsiteY23" fmla="*/ 1069219 h 1509486"/>
              <a:gd name="connsiteX24" fmla="*/ 3841448 w 6608839"/>
              <a:gd name="connsiteY24" fmla="*/ 895048 h 1509486"/>
              <a:gd name="connsiteX25" fmla="*/ 3449562 w 6608839"/>
              <a:gd name="connsiteY25" fmla="*/ 924076 h 1509486"/>
              <a:gd name="connsiteX26" fmla="*/ 3144762 w 6608839"/>
              <a:gd name="connsiteY26" fmla="*/ 1315962 h 1509486"/>
              <a:gd name="connsiteX27" fmla="*/ 2985105 w 6608839"/>
              <a:gd name="connsiteY27" fmla="*/ 1475619 h 1509486"/>
              <a:gd name="connsiteX28" fmla="*/ 2680305 w 6608839"/>
              <a:gd name="connsiteY28" fmla="*/ 1490134 h 1509486"/>
              <a:gd name="connsiteX29" fmla="*/ 2448077 w 6608839"/>
              <a:gd name="connsiteY29" fmla="*/ 1504648 h 1509486"/>
              <a:gd name="connsiteX30" fmla="*/ 2244877 w 6608839"/>
              <a:gd name="connsiteY30" fmla="*/ 1461105 h 1509486"/>
              <a:gd name="connsiteX31" fmla="*/ 1983619 w 6608839"/>
              <a:gd name="connsiteY31" fmla="*/ 1461105 h 1509486"/>
              <a:gd name="connsiteX32" fmla="*/ 1823962 w 6608839"/>
              <a:gd name="connsiteY32" fmla="*/ 1374019 h 1509486"/>
              <a:gd name="connsiteX33" fmla="*/ 1751391 w 6608839"/>
              <a:gd name="connsiteY33" fmla="*/ 1199848 h 1509486"/>
              <a:gd name="connsiteX34" fmla="*/ 1591734 w 6608839"/>
              <a:gd name="connsiteY34" fmla="*/ 1199848 h 1509486"/>
              <a:gd name="connsiteX35" fmla="*/ 1461105 w 6608839"/>
              <a:gd name="connsiteY35" fmla="*/ 1257905 h 1509486"/>
              <a:gd name="connsiteX36" fmla="*/ 1243391 w 6608839"/>
              <a:gd name="connsiteY36" fmla="*/ 1272419 h 1509486"/>
              <a:gd name="connsiteX37" fmla="*/ 1359505 w 6608839"/>
              <a:gd name="connsiteY37" fmla="*/ 1011162 h 1509486"/>
              <a:gd name="connsiteX38" fmla="*/ 1461105 w 6608839"/>
              <a:gd name="connsiteY38" fmla="*/ 866019 h 1509486"/>
              <a:gd name="connsiteX39" fmla="*/ 1098248 w 6608839"/>
              <a:gd name="connsiteY39" fmla="*/ 938591 h 1509486"/>
              <a:gd name="connsiteX40" fmla="*/ 677334 w 6608839"/>
              <a:gd name="connsiteY40" fmla="*/ 1112762 h 1509486"/>
              <a:gd name="connsiteX41" fmla="*/ 285448 w 6608839"/>
              <a:gd name="connsiteY41" fmla="*/ 1141791 h 1509486"/>
              <a:gd name="connsiteX42" fmla="*/ 198362 w 6608839"/>
              <a:gd name="connsiteY42" fmla="*/ 1141791 h 1509486"/>
              <a:gd name="connsiteX43" fmla="*/ 82248 w 6608839"/>
              <a:gd name="connsiteY43" fmla="*/ 953105 h 1509486"/>
              <a:gd name="connsiteX0" fmla="*/ 82248 w 6608839"/>
              <a:gd name="connsiteY0" fmla="*/ 953105 h 1509486"/>
              <a:gd name="connsiteX1" fmla="*/ 691848 w 6608839"/>
              <a:gd name="connsiteY1" fmla="*/ 724505 h 1509486"/>
              <a:gd name="connsiteX2" fmla="*/ 1072848 w 6608839"/>
              <a:gd name="connsiteY2" fmla="*/ 419705 h 1509486"/>
              <a:gd name="connsiteX3" fmla="*/ 1530048 w 6608839"/>
              <a:gd name="connsiteY3" fmla="*/ 343505 h 1509486"/>
              <a:gd name="connsiteX4" fmla="*/ 2292048 w 6608839"/>
              <a:gd name="connsiteY4" fmla="*/ 114905 h 1509486"/>
              <a:gd name="connsiteX5" fmla="*/ 3275391 w 6608839"/>
              <a:gd name="connsiteY5" fmla="*/ 53219 h 1509486"/>
              <a:gd name="connsiteX6" fmla="*/ 4799391 w 6608839"/>
              <a:gd name="connsiteY6" fmla="*/ 9676 h 1509486"/>
              <a:gd name="connsiteX7" fmla="*/ 5713791 w 6608839"/>
              <a:gd name="connsiteY7" fmla="*/ 111276 h 1509486"/>
              <a:gd name="connsiteX8" fmla="*/ 6468534 w 6608839"/>
              <a:gd name="connsiteY8" fmla="*/ 183848 h 1509486"/>
              <a:gd name="connsiteX9" fmla="*/ 6555619 w 6608839"/>
              <a:gd name="connsiteY9" fmla="*/ 285448 h 1509486"/>
              <a:gd name="connsiteX10" fmla="*/ 6406848 w 6608839"/>
              <a:gd name="connsiteY10" fmla="*/ 495905 h 1509486"/>
              <a:gd name="connsiteX11" fmla="*/ 6102048 w 6608839"/>
              <a:gd name="connsiteY11" fmla="*/ 648305 h 1509486"/>
              <a:gd name="connsiteX12" fmla="*/ 5949648 w 6608839"/>
              <a:gd name="connsiteY12" fmla="*/ 724505 h 1509486"/>
              <a:gd name="connsiteX13" fmla="*/ 5684762 w 6608839"/>
              <a:gd name="connsiteY13" fmla="*/ 590248 h 1509486"/>
              <a:gd name="connsiteX14" fmla="*/ 5568648 w 6608839"/>
              <a:gd name="connsiteY14" fmla="*/ 724505 h 1509486"/>
              <a:gd name="connsiteX15" fmla="*/ 5467048 w 6608839"/>
              <a:gd name="connsiteY15" fmla="*/ 633791 h 1509486"/>
              <a:gd name="connsiteX16" fmla="*/ 5336419 w 6608839"/>
              <a:gd name="connsiteY16" fmla="*/ 706362 h 1509486"/>
              <a:gd name="connsiteX17" fmla="*/ 5249334 w 6608839"/>
              <a:gd name="connsiteY17" fmla="*/ 677334 h 1509486"/>
              <a:gd name="connsiteX18" fmla="*/ 5075162 w 6608839"/>
              <a:gd name="connsiteY18" fmla="*/ 720876 h 1509486"/>
              <a:gd name="connsiteX19" fmla="*/ 4973562 w 6608839"/>
              <a:gd name="connsiteY19" fmla="*/ 1011162 h 1509486"/>
              <a:gd name="connsiteX20" fmla="*/ 4726819 w 6608839"/>
              <a:gd name="connsiteY20" fmla="*/ 1141791 h 1509486"/>
              <a:gd name="connsiteX21" fmla="*/ 4422019 w 6608839"/>
              <a:gd name="connsiteY21" fmla="*/ 1069219 h 1509486"/>
              <a:gd name="connsiteX22" fmla="*/ 4218819 w 6608839"/>
              <a:gd name="connsiteY22" fmla="*/ 1069219 h 1509486"/>
              <a:gd name="connsiteX23" fmla="*/ 3928534 w 6608839"/>
              <a:gd name="connsiteY23" fmla="*/ 1069219 h 1509486"/>
              <a:gd name="connsiteX24" fmla="*/ 3841448 w 6608839"/>
              <a:gd name="connsiteY24" fmla="*/ 895048 h 1509486"/>
              <a:gd name="connsiteX25" fmla="*/ 3449562 w 6608839"/>
              <a:gd name="connsiteY25" fmla="*/ 924076 h 1509486"/>
              <a:gd name="connsiteX26" fmla="*/ 3144762 w 6608839"/>
              <a:gd name="connsiteY26" fmla="*/ 1315962 h 1509486"/>
              <a:gd name="connsiteX27" fmla="*/ 2985105 w 6608839"/>
              <a:gd name="connsiteY27" fmla="*/ 1475619 h 1509486"/>
              <a:gd name="connsiteX28" fmla="*/ 2680305 w 6608839"/>
              <a:gd name="connsiteY28" fmla="*/ 1490134 h 1509486"/>
              <a:gd name="connsiteX29" fmla="*/ 2448077 w 6608839"/>
              <a:gd name="connsiteY29" fmla="*/ 1504648 h 1509486"/>
              <a:gd name="connsiteX30" fmla="*/ 2244877 w 6608839"/>
              <a:gd name="connsiteY30" fmla="*/ 1461105 h 1509486"/>
              <a:gd name="connsiteX31" fmla="*/ 1983619 w 6608839"/>
              <a:gd name="connsiteY31" fmla="*/ 1461105 h 1509486"/>
              <a:gd name="connsiteX32" fmla="*/ 1823962 w 6608839"/>
              <a:gd name="connsiteY32" fmla="*/ 1374019 h 1509486"/>
              <a:gd name="connsiteX33" fmla="*/ 1751391 w 6608839"/>
              <a:gd name="connsiteY33" fmla="*/ 1199848 h 1509486"/>
              <a:gd name="connsiteX34" fmla="*/ 1591734 w 6608839"/>
              <a:gd name="connsiteY34" fmla="*/ 1199848 h 1509486"/>
              <a:gd name="connsiteX35" fmla="*/ 1461105 w 6608839"/>
              <a:gd name="connsiteY35" fmla="*/ 1257905 h 1509486"/>
              <a:gd name="connsiteX36" fmla="*/ 1243391 w 6608839"/>
              <a:gd name="connsiteY36" fmla="*/ 1272419 h 1509486"/>
              <a:gd name="connsiteX37" fmla="*/ 1359505 w 6608839"/>
              <a:gd name="connsiteY37" fmla="*/ 1011162 h 1509486"/>
              <a:gd name="connsiteX38" fmla="*/ 1461105 w 6608839"/>
              <a:gd name="connsiteY38" fmla="*/ 866019 h 1509486"/>
              <a:gd name="connsiteX39" fmla="*/ 1098248 w 6608839"/>
              <a:gd name="connsiteY39" fmla="*/ 938591 h 1509486"/>
              <a:gd name="connsiteX40" fmla="*/ 677334 w 6608839"/>
              <a:gd name="connsiteY40" fmla="*/ 1112762 h 1509486"/>
              <a:gd name="connsiteX41" fmla="*/ 285448 w 6608839"/>
              <a:gd name="connsiteY41" fmla="*/ 1141791 h 1509486"/>
              <a:gd name="connsiteX42" fmla="*/ 198362 w 6608839"/>
              <a:gd name="connsiteY42" fmla="*/ 1141791 h 1509486"/>
              <a:gd name="connsiteX43" fmla="*/ 82248 w 6608839"/>
              <a:gd name="connsiteY43" fmla="*/ 953105 h 1509486"/>
              <a:gd name="connsiteX0" fmla="*/ 82248 w 6608839"/>
              <a:gd name="connsiteY0" fmla="*/ 953105 h 1509486"/>
              <a:gd name="connsiteX1" fmla="*/ 691848 w 6608839"/>
              <a:gd name="connsiteY1" fmla="*/ 724505 h 1509486"/>
              <a:gd name="connsiteX2" fmla="*/ 1072848 w 6608839"/>
              <a:gd name="connsiteY2" fmla="*/ 419705 h 1509486"/>
              <a:gd name="connsiteX3" fmla="*/ 1530048 w 6608839"/>
              <a:gd name="connsiteY3" fmla="*/ 343505 h 1509486"/>
              <a:gd name="connsiteX4" fmla="*/ 2292048 w 6608839"/>
              <a:gd name="connsiteY4" fmla="*/ 114905 h 1509486"/>
              <a:gd name="connsiteX5" fmla="*/ 3275391 w 6608839"/>
              <a:gd name="connsiteY5" fmla="*/ 53219 h 1509486"/>
              <a:gd name="connsiteX6" fmla="*/ 4799391 w 6608839"/>
              <a:gd name="connsiteY6" fmla="*/ 9676 h 1509486"/>
              <a:gd name="connsiteX7" fmla="*/ 5713791 w 6608839"/>
              <a:gd name="connsiteY7" fmla="*/ 111276 h 1509486"/>
              <a:gd name="connsiteX8" fmla="*/ 6468534 w 6608839"/>
              <a:gd name="connsiteY8" fmla="*/ 183848 h 1509486"/>
              <a:gd name="connsiteX9" fmla="*/ 6555619 w 6608839"/>
              <a:gd name="connsiteY9" fmla="*/ 285448 h 1509486"/>
              <a:gd name="connsiteX10" fmla="*/ 6406848 w 6608839"/>
              <a:gd name="connsiteY10" fmla="*/ 495905 h 1509486"/>
              <a:gd name="connsiteX11" fmla="*/ 6102048 w 6608839"/>
              <a:gd name="connsiteY11" fmla="*/ 648305 h 1509486"/>
              <a:gd name="connsiteX12" fmla="*/ 5949648 w 6608839"/>
              <a:gd name="connsiteY12" fmla="*/ 724505 h 1509486"/>
              <a:gd name="connsiteX13" fmla="*/ 5721048 w 6608839"/>
              <a:gd name="connsiteY13" fmla="*/ 724505 h 1509486"/>
              <a:gd name="connsiteX14" fmla="*/ 5568648 w 6608839"/>
              <a:gd name="connsiteY14" fmla="*/ 724505 h 1509486"/>
              <a:gd name="connsiteX15" fmla="*/ 5467048 w 6608839"/>
              <a:gd name="connsiteY15" fmla="*/ 633791 h 1509486"/>
              <a:gd name="connsiteX16" fmla="*/ 5336419 w 6608839"/>
              <a:gd name="connsiteY16" fmla="*/ 706362 h 1509486"/>
              <a:gd name="connsiteX17" fmla="*/ 5249334 w 6608839"/>
              <a:gd name="connsiteY17" fmla="*/ 677334 h 1509486"/>
              <a:gd name="connsiteX18" fmla="*/ 5075162 w 6608839"/>
              <a:gd name="connsiteY18" fmla="*/ 720876 h 1509486"/>
              <a:gd name="connsiteX19" fmla="*/ 4973562 w 6608839"/>
              <a:gd name="connsiteY19" fmla="*/ 1011162 h 1509486"/>
              <a:gd name="connsiteX20" fmla="*/ 4726819 w 6608839"/>
              <a:gd name="connsiteY20" fmla="*/ 1141791 h 1509486"/>
              <a:gd name="connsiteX21" fmla="*/ 4422019 w 6608839"/>
              <a:gd name="connsiteY21" fmla="*/ 1069219 h 1509486"/>
              <a:gd name="connsiteX22" fmla="*/ 4218819 w 6608839"/>
              <a:gd name="connsiteY22" fmla="*/ 1069219 h 1509486"/>
              <a:gd name="connsiteX23" fmla="*/ 3928534 w 6608839"/>
              <a:gd name="connsiteY23" fmla="*/ 1069219 h 1509486"/>
              <a:gd name="connsiteX24" fmla="*/ 3841448 w 6608839"/>
              <a:gd name="connsiteY24" fmla="*/ 895048 h 1509486"/>
              <a:gd name="connsiteX25" fmla="*/ 3449562 w 6608839"/>
              <a:gd name="connsiteY25" fmla="*/ 924076 h 1509486"/>
              <a:gd name="connsiteX26" fmla="*/ 3144762 w 6608839"/>
              <a:gd name="connsiteY26" fmla="*/ 1315962 h 1509486"/>
              <a:gd name="connsiteX27" fmla="*/ 2985105 w 6608839"/>
              <a:gd name="connsiteY27" fmla="*/ 1475619 h 1509486"/>
              <a:gd name="connsiteX28" fmla="*/ 2680305 w 6608839"/>
              <a:gd name="connsiteY28" fmla="*/ 1490134 h 1509486"/>
              <a:gd name="connsiteX29" fmla="*/ 2448077 w 6608839"/>
              <a:gd name="connsiteY29" fmla="*/ 1504648 h 1509486"/>
              <a:gd name="connsiteX30" fmla="*/ 2244877 w 6608839"/>
              <a:gd name="connsiteY30" fmla="*/ 1461105 h 1509486"/>
              <a:gd name="connsiteX31" fmla="*/ 1983619 w 6608839"/>
              <a:gd name="connsiteY31" fmla="*/ 1461105 h 1509486"/>
              <a:gd name="connsiteX32" fmla="*/ 1823962 w 6608839"/>
              <a:gd name="connsiteY32" fmla="*/ 1374019 h 1509486"/>
              <a:gd name="connsiteX33" fmla="*/ 1751391 w 6608839"/>
              <a:gd name="connsiteY33" fmla="*/ 1199848 h 1509486"/>
              <a:gd name="connsiteX34" fmla="*/ 1591734 w 6608839"/>
              <a:gd name="connsiteY34" fmla="*/ 1199848 h 1509486"/>
              <a:gd name="connsiteX35" fmla="*/ 1461105 w 6608839"/>
              <a:gd name="connsiteY35" fmla="*/ 1257905 h 1509486"/>
              <a:gd name="connsiteX36" fmla="*/ 1243391 w 6608839"/>
              <a:gd name="connsiteY36" fmla="*/ 1272419 h 1509486"/>
              <a:gd name="connsiteX37" fmla="*/ 1359505 w 6608839"/>
              <a:gd name="connsiteY37" fmla="*/ 1011162 h 1509486"/>
              <a:gd name="connsiteX38" fmla="*/ 1461105 w 6608839"/>
              <a:gd name="connsiteY38" fmla="*/ 866019 h 1509486"/>
              <a:gd name="connsiteX39" fmla="*/ 1098248 w 6608839"/>
              <a:gd name="connsiteY39" fmla="*/ 938591 h 1509486"/>
              <a:gd name="connsiteX40" fmla="*/ 677334 w 6608839"/>
              <a:gd name="connsiteY40" fmla="*/ 1112762 h 1509486"/>
              <a:gd name="connsiteX41" fmla="*/ 285448 w 6608839"/>
              <a:gd name="connsiteY41" fmla="*/ 1141791 h 1509486"/>
              <a:gd name="connsiteX42" fmla="*/ 198362 w 6608839"/>
              <a:gd name="connsiteY42" fmla="*/ 1141791 h 1509486"/>
              <a:gd name="connsiteX43" fmla="*/ 82248 w 6608839"/>
              <a:gd name="connsiteY43" fmla="*/ 953105 h 1509486"/>
              <a:gd name="connsiteX0" fmla="*/ 82248 w 6608839"/>
              <a:gd name="connsiteY0" fmla="*/ 953105 h 1509486"/>
              <a:gd name="connsiteX1" fmla="*/ 691848 w 6608839"/>
              <a:gd name="connsiteY1" fmla="*/ 724505 h 1509486"/>
              <a:gd name="connsiteX2" fmla="*/ 1072848 w 6608839"/>
              <a:gd name="connsiteY2" fmla="*/ 419705 h 1509486"/>
              <a:gd name="connsiteX3" fmla="*/ 1530048 w 6608839"/>
              <a:gd name="connsiteY3" fmla="*/ 343505 h 1509486"/>
              <a:gd name="connsiteX4" fmla="*/ 2292048 w 6608839"/>
              <a:gd name="connsiteY4" fmla="*/ 114905 h 1509486"/>
              <a:gd name="connsiteX5" fmla="*/ 3275391 w 6608839"/>
              <a:gd name="connsiteY5" fmla="*/ 53219 h 1509486"/>
              <a:gd name="connsiteX6" fmla="*/ 4799391 w 6608839"/>
              <a:gd name="connsiteY6" fmla="*/ 9676 h 1509486"/>
              <a:gd name="connsiteX7" fmla="*/ 5713791 w 6608839"/>
              <a:gd name="connsiteY7" fmla="*/ 111276 h 1509486"/>
              <a:gd name="connsiteX8" fmla="*/ 6468534 w 6608839"/>
              <a:gd name="connsiteY8" fmla="*/ 183848 h 1509486"/>
              <a:gd name="connsiteX9" fmla="*/ 6555619 w 6608839"/>
              <a:gd name="connsiteY9" fmla="*/ 285448 h 1509486"/>
              <a:gd name="connsiteX10" fmla="*/ 6406848 w 6608839"/>
              <a:gd name="connsiteY10" fmla="*/ 495905 h 1509486"/>
              <a:gd name="connsiteX11" fmla="*/ 6102048 w 6608839"/>
              <a:gd name="connsiteY11" fmla="*/ 648305 h 1509486"/>
              <a:gd name="connsiteX12" fmla="*/ 5949648 w 6608839"/>
              <a:gd name="connsiteY12" fmla="*/ 724505 h 1509486"/>
              <a:gd name="connsiteX13" fmla="*/ 5721048 w 6608839"/>
              <a:gd name="connsiteY13" fmla="*/ 724505 h 1509486"/>
              <a:gd name="connsiteX14" fmla="*/ 5568648 w 6608839"/>
              <a:gd name="connsiteY14" fmla="*/ 724505 h 1509486"/>
              <a:gd name="connsiteX15" fmla="*/ 5467048 w 6608839"/>
              <a:gd name="connsiteY15" fmla="*/ 633791 h 1509486"/>
              <a:gd name="connsiteX16" fmla="*/ 5336419 w 6608839"/>
              <a:gd name="connsiteY16" fmla="*/ 706362 h 1509486"/>
              <a:gd name="connsiteX17" fmla="*/ 5249334 w 6608839"/>
              <a:gd name="connsiteY17" fmla="*/ 677334 h 1509486"/>
              <a:gd name="connsiteX18" fmla="*/ 5111448 w 6608839"/>
              <a:gd name="connsiteY18" fmla="*/ 876905 h 1509486"/>
              <a:gd name="connsiteX19" fmla="*/ 4973562 w 6608839"/>
              <a:gd name="connsiteY19" fmla="*/ 1011162 h 1509486"/>
              <a:gd name="connsiteX20" fmla="*/ 4726819 w 6608839"/>
              <a:gd name="connsiteY20" fmla="*/ 1141791 h 1509486"/>
              <a:gd name="connsiteX21" fmla="*/ 4422019 w 6608839"/>
              <a:gd name="connsiteY21" fmla="*/ 1069219 h 1509486"/>
              <a:gd name="connsiteX22" fmla="*/ 4218819 w 6608839"/>
              <a:gd name="connsiteY22" fmla="*/ 1069219 h 1509486"/>
              <a:gd name="connsiteX23" fmla="*/ 3928534 w 6608839"/>
              <a:gd name="connsiteY23" fmla="*/ 1069219 h 1509486"/>
              <a:gd name="connsiteX24" fmla="*/ 3841448 w 6608839"/>
              <a:gd name="connsiteY24" fmla="*/ 895048 h 1509486"/>
              <a:gd name="connsiteX25" fmla="*/ 3449562 w 6608839"/>
              <a:gd name="connsiteY25" fmla="*/ 924076 h 1509486"/>
              <a:gd name="connsiteX26" fmla="*/ 3144762 w 6608839"/>
              <a:gd name="connsiteY26" fmla="*/ 1315962 h 1509486"/>
              <a:gd name="connsiteX27" fmla="*/ 2985105 w 6608839"/>
              <a:gd name="connsiteY27" fmla="*/ 1475619 h 1509486"/>
              <a:gd name="connsiteX28" fmla="*/ 2680305 w 6608839"/>
              <a:gd name="connsiteY28" fmla="*/ 1490134 h 1509486"/>
              <a:gd name="connsiteX29" fmla="*/ 2448077 w 6608839"/>
              <a:gd name="connsiteY29" fmla="*/ 1504648 h 1509486"/>
              <a:gd name="connsiteX30" fmla="*/ 2244877 w 6608839"/>
              <a:gd name="connsiteY30" fmla="*/ 1461105 h 1509486"/>
              <a:gd name="connsiteX31" fmla="*/ 1983619 w 6608839"/>
              <a:gd name="connsiteY31" fmla="*/ 1461105 h 1509486"/>
              <a:gd name="connsiteX32" fmla="*/ 1823962 w 6608839"/>
              <a:gd name="connsiteY32" fmla="*/ 1374019 h 1509486"/>
              <a:gd name="connsiteX33" fmla="*/ 1751391 w 6608839"/>
              <a:gd name="connsiteY33" fmla="*/ 1199848 h 1509486"/>
              <a:gd name="connsiteX34" fmla="*/ 1591734 w 6608839"/>
              <a:gd name="connsiteY34" fmla="*/ 1199848 h 1509486"/>
              <a:gd name="connsiteX35" fmla="*/ 1461105 w 6608839"/>
              <a:gd name="connsiteY35" fmla="*/ 1257905 h 1509486"/>
              <a:gd name="connsiteX36" fmla="*/ 1243391 w 6608839"/>
              <a:gd name="connsiteY36" fmla="*/ 1272419 h 1509486"/>
              <a:gd name="connsiteX37" fmla="*/ 1359505 w 6608839"/>
              <a:gd name="connsiteY37" fmla="*/ 1011162 h 1509486"/>
              <a:gd name="connsiteX38" fmla="*/ 1461105 w 6608839"/>
              <a:gd name="connsiteY38" fmla="*/ 866019 h 1509486"/>
              <a:gd name="connsiteX39" fmla="*/ 1098248 w 6608839"/>
              <a:gd name="connsiteY39" fmla="*/ 938591 h 1509486"/>
              <a:gd name="connsiteX40" fmla="*/ 677334 w 6608839"/>
              <a:gd name="connsiteY40" fmla="*/ 1112762 h 1509486"/>
              <a:gd name="connsiteX41" fmla="*/ 285448 w 6608839"/>
              <a:gd name="connsiteY41" fmla="*/ 1141791 h 1509486"/>
              <a:gd name="connsiteX42" fmla="*/ 198362 w 6608839"/>
              <a:gd name="connsiteY42" fmla="*/ 1141791 h 1509486"/>
              <a:gd name="connsiteX43" fmla="*/ 82248 w 6608839"/>
              <a:gd name="connsiteY43" fmla="*/ 953105 h 1509486"/>
              <a:gd name="connsiteX0" fmla="*/ 82248 w 6628795"/>
              <a:gd name="connsiteY0" fmla="*/ 953105 h 1509486"/>
              <a:gd name="connsiteX1" fmla="*/ 691848 w 6628795"/>
              <a:gd name="connsiteY1" fmla="*/ 724505 h 1509486"/>
              <a:gd name="connsiteX2" fmla="*/ 1072848 w 6628795"/>
              <a:gd name="connsiteY2" fmla="*/ 419705 h 1509486"/>
              <a:gd name="connsiteX3" fmla="*/ 1530048 w 6628795"/>
              <a:gd name="connsiteY3" fmla="*/ 343505 h 1509486"/>
              <a:gd name="connsiteX4" fmla="*/ 2292048 w 6628795"/>
              <a:gd name="connsiteY4" fmla="*/ 114905 h 1509486"/>
              <a:gd name="connsiteX5" fmla="*/ 3275391 w 6628795"/>
              <a:gd name="connsiteY5" fmla="*/ 53219 h 1509486"/>
              <a:gd name="connsiteX6" fmla="*/ 4799391 w 6628795"/>
              <a:gd name="connsiteY6" fmla="*/ 9676 h 1509486"/>
              <a:gd name="connsiteX7" fmla="*/ 5713791 w 6628795"/>
              <a:gd name="connsiteY7" fmla="*/ 111276 h 1509486"/>
              <a:gd name="connsiteX8" fmla="*/ 6468534 w 6628795"/>
              <a:gd name="connsiteY8" fmla="*/ 183848 h 1509486"/>
              <a:gd name="connsiteX9" fmla="*/ 6555619 w 6628795"/>
              <a:gd name="connsiteY9" fmla="*/ 285448 h 1509486"/>
              <a:gd name="connsiteX10" fmla="*/ 6553200 w 6628795"/>
              <a:gd name="connsiteY10" fmla="*/ 648305 h 1509486"/>
              <a:gd name="connsiteX11" fmla="*/ 6102048 w 6628795"/>
              <a:gd name="connsiteY11" fmla="*/ 648305 h 1509486"/>
              <a:gd name="connsiteX12" fmla="*/ 5949648 w 6628795"/>
              <a:gd name="connsiteY12" fmla="*/ 724505 h 1509486"/>
              <a:gd name="connsiteX13" fmla="*/ 5721048 w 6628795"/>
              <a:gd name="connsiteY13" fmla="*/ 724505 h 1509486"/>
              <a:gd name="connsiteX14" fmla="*/ 5568648 w 6628795"/>
              <a:gd name="connsiteY14" fmla="*/ 724505 h 1509486"/>
              <a:gd name="connsiteX15" fmla="*/ 5467048 w 6628795"/>
              <a:gd name="connsiteY15" fmla="*/ 633791 h 1509486"/>
              <a:gd name="connsiteX16" fmla="*/ 5336419 w 6628795"/>
              <a:gd name="connsiteY16" fmla="*/ 706362 h 1509486"/>
              <a:gd name="connsiteX17" fmla="*/ 5249334 w 6628795"/>
              <a:gd name="connsiteY17" fmla="*/ 677334 h 1509486"/>
              <a:gd name="connsiteX18" fmla="*/ 5111448 w 6628795"/>
              <a:gd name="connsiteY18" fmla="*/ 876905 h 1509486"/>
              <a:gd name="connsiteX19" fmla="*/ 4973562 w 6628795"/>
              <a:gd name="connsiteY19" fmla="*/ 1011162 h 1509486"/>
              <a:gd name="connsiteX20" fmla="*/ 4726819 w 6628795"/>
              <a:gd name="connsiteY20" fmla="*/ 1141791 h 1509486"/>
              <a:gd name="connsiteX21" fmla="*/ 4422019 w 6628795"/>
              <a:gd name="connsiteY21" fmla="*/ 1069219 h 1509486"/>
              <a:gd name="connsiteX22" fmla="*/ 4218819 w 6628795"/>
              <a:gd name="connsiteY22" fmla="*/ 1069219 h 1509486"/>
              <a:gd name="connsiteX23" fmla="*/ 3928534 w 6628795"/>
              <a:gd name="connsiteY23" fmla="*/ 1069219 h 1509486"/>
              <a:gd name="connsiteX24" fmla="*/ 3841448 w 6628795"/>
              <a:gd name="connsiteY24" fmla="*/ 895048 h 1509486"/>
              <a:gd name="connsiteX25" fmla="*/ 3449562 w 6628795"/>
              <a:gd name="connsiteY25" fmla="*/ 924076 h 1509486"/>
              <a:gd name="connsiteX26" fmla="*/ 3144762 w 6628795"/>
              <a:gd name="connsiteY26" fmla="*/ 1315962 h 1509486"/>
              <a:gd name="connsiteX27" fmla="*/ 2985105 w 6628795"/>
              <a:gd name="connsiteY27" fmla="*/ 1475619 h 1509486"/>
              <a:gd name="connsiteX28" fmla="*/ 2680305 w 6628795"/>
              <a:gd name="connsiteY28" fmla="*/ 1490134 h 1509486"/>
              <a:gd name="connsiteX29" fmla="*/ 2448077 w 6628795"/>
              <a:gd name="connsiteY29" fmla="*/ 1504648 h 1509486"/>
              <a:gd name="connsiteX30" fmla="*/ 2244877 w 6628795"/>
              <a:gd name="connsiteY30" fmla="*/ 1461105 h 1509486"/>
              <a:gd name="connsiteX31" fmla="*/ 1983619 w 6628795"/>
              <a:gd name="connsiteY31" fmla="*/ 1461105 h 1509486"/>
              <a:gd name="connsiteX32" fmla="*/ 1823962 w 6628795"/>
              <a:gd name="connsiteY32" fmla="*/ 1374019 h 1509486"/>
              <a:gd name="connsiteX33" fmla="*/ 1751391 w 6628795"/>
              <a:gd name="connsiteY33" fmla="*/ 1199848 h 1509486"/>
              <a:gd name="connsiteX34" fmla="*/ 1591734 w 6628795"/>
              <a:gd name="connsiteY34" fmla="*/ 1199848 h 1509486"/>
              <a:gd name="connsiteX35" fmla="*/ 1461105 w 6628795"/>
              <a:gd name="connsiteY35" fmla="*/ 1257905 h 1509486"/>
              <a:gd name="connsiteX36" fmla="*/ 1243391 w 6628795"/>
              <a:gd name="connsiteY36" fmla="*/ 1272419 h 1509486"/>
              <a:gd name="connsiteX37" fmla="*/ 1359505 w 6628795"/>
              <a:gd name="connsiteY37" fmla="*/ 1011162 h 1509486"/>
              <a:gd name="connsiteX38" fmla="*/ 1461105 w 6628795"/>
              <a:gd name="connsiteY38" fmla="*/ 866019 h 1509486"/>
              <a:gd name="connsiteX39" fmla="*/ 1098248 w 6628795"/>
              <a:gd name="connsiteY39" fmla="*/ 938591 h 1509486"/>
              <a:gd name="connsiteX40" fmla="*/ 677334 w 6628795"/>
              <a:gd name="connsiteY40" fmla="*/ 1112762 h 1509486"/>
              <a:gd name="connsiteX41" fmla="*/ 285448 w 6628795"/>
              <a:gd name="connsiteY41" fmla="*/ 1141791 h 1509486"/>
              <a:gd name="connsiteX42" fmla="*/ 198362 w 6628795"/>
              <a:gd name="connsiteY42" fmla="*/ 1141791 h 1509486"/>
              <a:gd name="connsiteX43" fmla="*/ 82248 w 6628795"/>
              <a:gd name="connsiteY43" fmla="*/ 953105 h 1509486"/>
              <a:gd name="connsiteX0" fmla="*/ 82248 w 6617103"/>
              <a:gd name="connsiteY0" fmla="*/ 953105 h 1509486"/>
              <a:gd name="connsiteX1" fmla="*/ 691848 w 6617103"/>
              <a:gd name="connsiteY1" fmla="*/ 724505 h 1509486"/>
              <a:gd name="connsiteX2" fmla="*/ 1072848 w 6617103"/>
              <a:gd name="connsiteY2" fmla="*/ 419705 h 1509486"/>
              <a:gd name="connsiteX3" fmla="*/ 1530048 w 6617103"/>
              <a:gd name="connsiteY3" fmla="*/ 343505 h 1509486"/>
              <a:gd name="connsiteX4" fmla="*/ 2292048 w 6617103"/>
              <a:gd name="connsiteY4" fmla="*/ 114905 h 1509486"/>
              <a:gd name="connsiteX5" fmla="*/ 3275391 w 6617103"/>
              <a:gd name="connsiteY5" fmla="*/ 53219 h 1509486"/>
              <a:gd name="connsiteX6" fmla="*/ 4799391 w 6617103"/>
              <a:gd name="connsiteY6" fmla="*/ 9676 h 1509486"/>
              <a:gd name="connsiteX7" fmla="*/ 5713791 w 6617103"/>
              <a:gd name="connsiteY7" fmla="*/ 111276 h 1509486"/>
              <a:gd name="connsiteX8" fmla="*/ 6468534 w 6617103"/>
              <a:gd name="connsiteY8" fmla="*/ 183848 h 1509486"/>
              <a:gd name="connsiteX9" fmla="*/ 6555619 w 6617103"/>
              <a:gd name="connsiteY9" fmla="*/ 285448 h 1509486"/>
              <a:gd name="connsiteX10" fmla="*/ 6553200 w 6617103"/>
              <a:gd name="connsiteY10" fmla="*/ 648305 h 1509486"/>
              <a:gd name="connsiteX11" fmla="*/ 6172200 w 6617103"/>
              <a:gd name="connsiteY11" fmla="*/ 876905 h 1509486"/>
              <a:gd name="connsiteX12" fmla="*/ 5949648 w 6617103"/>
              <a:gd name="connsiteY12" fmla="*/ 724505 h 1509486"/>
              <a:gd name="connsiteX13" fmla="*/ 5721048 w 6617103"/>
              <a:gd name="connsiteY13" fmla="*/ 724505 h 1509486"/>
              <a:gd name="connsiteX14" fmla="*/ 5568648 w 6617103"/>
              <a:gd name="connsiteY14" fmla="*/ 724505 h 1509486"/>
              <a:gd name="connsiteX15" fmla="*/ 5467048 w 6617103"/>
              <a:gd name="connsiteY15" fmla="*/ 633791 h 1509486"/>
              <a:gd name="connsiteX16" fmla="*/ 5336419 w 6617103"/>
              <a:gd name="connsiteY16" fmla="*/ 706362 h 1509486"/>
              <a:gd name="connsiteX17" fmla="*/ 5249334 w 6617103"/>
              <a:gd name="connsiteY17" fmla="*/ 677334 h 1509486"/>
              <a:gd name="connsiteX18" fmla="*/ 5111448 w 6617103"/>
              <a:gd name="connsiteY18" fmla="*/ 876905 h 1509486"/>
              <a:gd name="connsiteX19" fmla="*/ 4973562 w 6617103"/>
              <a:gd name="connsiteY19" fmla="*/ 1011162 h 1509486"/>
              <a:gd name="connsiteX20" fmla="*/ 4726819 w 6617103"/>
              <a:gd name="connsiteY20" fmla="*/ 1141791 h 1509486"/>
              <a:gd name="connsiteX21" fmla="*/ 4422019 w 6617103"/>
              <a:gd name="connsiteY21" fmla="*/ 1069219 h 1509486"/>
              <a:gd name="connsiteX22" fmla="*/ 4218819 w 6617103"/>
              <a:gd name="connsiteY22" fmla="*/ 1069219 h 1509486"/>
              <a:gd name="connsiteX23" fmla="*/ 3928534 w 6617103"/>
              <a:gd name="connsiteY23" fmla="*/ 1069219 h 1509486"/>
              <a:gd name="connsiteX24" fmla="*/ 3841448 w 6617103"/>
              <a:gd name="connsiteY24" fmla="*/ 895048 h 1509486"/>
              <a:gd name="connsiteX25" fmla="*/ 3449562 w 6617103"/>
              <a:gd name="connsiteY25" fmla="*/ 924076 h 1509486"/>
              <a:gd name="connsiteX26" fmla="*/ 3144762 w 6617103"/>
              <a:gd name="connsiteY26" fmla="*/ 1315962 h 1509486"/>
              <a:gd name="connsiteX27" fmla="*/ 2985105 w 6617103"/>
              <a:gd name="connsiteY27" fmla="*/ 1475619 h 1509486"/>
              <a:gd name="connsiteX28" fmla="*/ 2680305 w 6617103"/>
              <a:gd name="connsiteY28" fmla="*/ 1490134 h 1509486"/>
              <a:gd name="connsiteX29" fmla="*/ 2448077 w 6617103"/>
              <a:gd name="connsiteY29" fmla="*/ 1504648 h 1509486"/>
              <a:gd name="connsiteX30" fmla="*/ 2244877 w 6617103"/>
              <a:gd name="connsiteY30" fmla="*/ 1461105 h 1509486"/>
              <a:gd name="connsiteX31" fmla="*/ 1983619 w 6617103"/>
              <a:gd name="connsiteY31" fmla="*/ 1461105 h 1509486"/>
              <a:gd name="connsiteX32" fmla="*/ 1823962 w 6617103"/>
              <a:gd name="connsiteY32" fmla="*/ 1374019 h 1509486"/>
              <a:gd name="connsiteX33" fmla="*/ 1751391 w 6617103"/>
              <a:gd name="connsiteY33" fmla="*/ 1199848 h 1509486"/>
              <a:gd name="connsiteX34" fmla="*/ 1591734 w 6617103"/>
              <a:gd name="connsiteY34" fmla="*/ 1199848 h 1509486"/>
              <a:gd name="connsiteX35" fmla="*/ 1461105 w 6617103"/>
              <a:gd name="connsiteY35" fmla="*/ 1257905 h 1509486"/>
              <a:gd name="connsiteX36" fmla="*/ 1243391 w 6617103"/>
              <a:gd name="connsiteY36" fmla="*/ 1272419 h 1509486"/>
              <a:gd name="connsiteX37" fmla="*/ 1359505 w 6617103"/>
              <a:gd name="connsiteY37" fmla="*/ 1011162 h 1509486"/>
              <a:gd name="connsiteX38" fmla="*/ 1461105 w 6617103"/>
              <a:gd name="connsiteY38" fmla="*/ 866019 h 1509486"/>
              <a:gd name="connsiteX39" fmla="*/ 1098248 w 6617103"/>
              <a:gd name="connsiteY39" fmla="*/ 938591 h 1509486"/>
              <a:gd name="connsiteX40" fmla="*/ 677334 w 6617103"/>
              <a:gd name="connsiteY40" fmla="*/ 1112762 h 1509486"/>
              <a:gd name="connsiteX41" fmla="*/ 285448 w 6617103"/>
              <a:gd name="connsiteY41" fmla="*/ 1141791 h 1509486"/>
              <a:gd name="connsiteX42" fmla="*/ 198362 w 6617103"/>
              <a:gd name="connsiteY42" fmla="*/ 1141791 h 1509486"/>
              <a:gd name="connsiteX43" fmla="*/ 82248 w 6617103"/>
              <a:gd name="connsiteY43" fmla="*/ 953105 h 1509486"/>
              <a:gd name="connsiteX0" fmla="*/ 82248 w 6617103"/>
              <a:gd name="connsiteY0" fmla="*/ 953105 h 1509486"/>
              <a:gd name="connsiteX1" fmla="*/ 691848 w 6617103"/>
              <a:gd name="connsiteY1" fmla="*/ 724505 h 1509486"/>
              <a:gd name="connsiteX2" fmla="*/ 1072848 w 6617103"/>
              <a:gd name="connsiteY2" fmla="*/ 419705 h 1509486"/>
              <a:gd name="connsiteX3" fmla="*/ 1530048 w 6617103"/>
              <a:gd name="connsiteY3" fmla="*/ 343505 h 1509486"/>
              <a:gd name="connsiteX4" fmla="*/ 2292048 w 6617103"/>
              <a:gd name="connsiteY4" fmla="*/ 114905 h 1509486"/>
              <a:gd name="connsiteX5" fmla="*/ 3275391 w 6617103"/>
              <a:gd name="connsiteY5" fmla="*/ 53219 h 1509486"/>
              <a:gd name="connsiteX6" fmla="*/ 4799391 w 6617103"/>
              <a:gd name="connsiteY6" fmla="*/ 9676 h 1509486"/>
              <a:gd name="connsiteX7" fmla="*/ 5713791 w 6617103"/>
              <a:gd name="connsiteY7" fmla="*/ 111276 h 1509486"/>
              <a:gd name="connsiteX8" fmla="*/ 6468534 w 6617103"/>
              <a:gd name="connsiteY8" fmla="*/ 183848 h 1509486"/>
              <a:gd name="connsiteX9" fmla="*/ 6555619 w 6617103"/>
              <a:gd name="connsiteY9" fmla="*/ 285448 h 1509486"/>
              <a:gd name="connsiteX10" fmla="*/ 6553200 w 6617103"/>
              <a:gd name="connsiteY10" fmla="*/ 648305 h 1509486"/>
              <a:gd name="connsiteX11" fmla="*/ 6172200 w 6617103"/>
              <a:gd name="connsiteY11" fmla="*/ 876905 h 1509486"/>
              <a:gd name="connsiteX12" fmla="*/ 5721048 w 6617103"/>
              <a:gd name="connsiteY12" fmla="*/ 724505 h 1509486"/>
              <a:gd name="connsiteX13" fmla="*/ 5568648 w 6617103"/>
              <a:gd name="connsiteY13" fmla="*/ 724505 h 1509486"/>
              <a:gd name="connsiteX14" fmla="*/ 5467048 w 6617103"/>
              <a:gd name="connsiteY14" fmla="*/ 633791 h 1509486"/>
              <a:gd name="connsiteX15" fmla="*/ 5336419 w 6617103"/>
              <a:gd name="connsiteY15" fmla="*/ 706362 h 1509486"/>
              <a:gd name="connsiteX16" fmla="*/ 5249334 w 6617103"/>
              <a:gd name="connsiteY16" fmla="*/ 677334 h 1509486"/>
              <a:gd name="connsiteX17" fmla="*/ 5111448 w 6617103"/>
              <a:gd name="connsiteY17" fmla="*/ 876905 h 1509486"/>
              <a:gd name="connsiteX18" fmla="*/ 4973562 w 6617103"/>
              <a:gd name="connsiteY18" fmla="*/ 1011162 h 1509486"/>
              <a:gd name="connsiteX19" fmla="*/ 4726819 w 6617103"/>
              <a:gd name="connsiteY19" fmla="*/ 1141791 h 1509486"/>
              <a:gd name="connsiteX20" fmla="*/ 4422019 w 6617103"/>
              <a:gd name="connsiteY20" fmla="*/ 1069219 h 1509486"/>
              <a:gd name="connsiteX21" fmla="*/ 4218819 w 6617103"/>
              <a:gd name="connsiteY21" fmla="*/ 1069219 h 1509486"/>
              <a:gd name="connsiteX22" fmla="*/ 3928534 w 6617103"/>
              <a:gd name="connsiteY22" fmla="*/ 1069219 h 1509486"/>
              <a:gd name="connsiteX23" fmla="*/ 3841448 w 6617103"/>
              <a:gd name="connsiteY23" fmla="*/ 895048 h 1509486"/>
              <a:gd name="connsiteX24" fmla="*/ 3449562 w 6617103"/>
              <a:gd name="connsiteY24" fmla="*/ 924076 h 1509486"/>
              <a:gd name="connsiteX25" fmla="*/ 3144762 w 6617103"/>
              <a:gd name="connsiteY25" fmla="*/ 1315962 h 1509486"/>
              <a:gd name="connsiteX26" fmla="*/ 2985105 w 6617103"/>
              <a:gd name="connsiteY26" fmla="*/ 1475619 h 1509486"/>
              <a:gd name="connsiteX27" fmla="*/ 2680305 w 6617103"/>
              <a:gd name="connsiteY27" fmla="*/ 1490134 h 1509486"/>
              <a:gd name="connsiteX28" fmla="*/ 2448077 w 6617103"/>
              <a:gd name="connsiteY28" fmla="*/ 1504648 h 1509486"/>
              <a:gd name="connsiteX29" fmla="*/ 2244877 w 6617103"/>
              <a:gd name="connsiteY29" fmla="*/ 1461105 h 1509486"/>
              <a:gd name="connsiteX30" fmla="*/ 1983619 w 6617103"/>
              <a:gd name="connsiteY30" fmla="*/ 1461105 h 1509486"/>
              <a:gd name="connsiteX31" fmla="*/ 1823962 w 6617103"/>
              <a:gd name="connsiteY31" fmla="*/ 1374019 h 1509486"/>
              <a:gd name="connsiteX32" fmla="*/ 1751391 w 6617103"/>
              <a:gd name="connsiteY32" fmla="*/ 1199848 h 1509486"/>
              <a:gd name="connsiteX33" fmla="*/ 1591734 w 6617103"/>
              <a:gd name="connsiteY33" fmla="*/ 1199848 h 1509486"/>
              <a:gd name="connsiteX34" fmla="*/ 1461105 w 6617103"/>
              <a:gd name="connsiteY34" fmla="*/ 1257905 h 1509486"/>
              <a:gd name="connsiteX35" fmla="*/ 1243391 w 6617103"/>
              <a:gd name="connsiteY35" fmla="*/ 1272419 h 1509486"/>
              <a:gd name="connsiteX36" fmla="*/ 1359505 w 6617103"/>
              <a:gd name="connsiteY36" fmla="*/ 1011162 h 1509486"/>
              <a:gd name="connsiteX37" fmla="*/ 1461105 w 6617103"/>
              <a:gd name="connsiteY37" fmla="*/ 866019 h 1509486"/>
              <a:gd name="connsiteX38" fmla="*/ 1098248 w 6617103"/>
              <a:gd name="connsiteY38" fmla="*/ 938591 h 1509486"/>
              <a:gd name="connsiteX39" fmla="*/ 677334 w 6617103"/>
              <a:gd name="connsiteY39" fmla="*/ 1112762 h 1509486"/>
              <a:gd name="connsiteX40" fmla="*/ 285448 w 6617103"/>
              <a:gd name="connsiteY40" fmla="*/ 1141791 h 1509486"/>
              <a:gd name="connsiteX41" fmla="*/ 198362 w 6617103"/>
              <a:gd name="connsiteY41" fmla="*/ 1141791 h 1509486"/>
              <a:gd name="connsiteX42" fmla="*/ 82248 w 6617103"/>
              <a:gd name="connsiteY42" fmla="*/ 953105 h 1509486"/>
              <a:gd name="connsiteX0" fmla="*/ 82248 w 6617103"/>
              <a:gd name="connsiteY0" fmla="*/ 953105 h 1509486"/>
              <a:gd name="connsiteX1" fmla="*/ 691848 w 6617103"/>
              <a:gd name="connsiteY1" fmla="*/ 724505 h 1509486"/>
              <a:gd name="connsiteX2" fmla="*/ 1072848 w 6617103"/>
              <a:gd name="connsiteY2" fmla="*/ 419705 h 1509486"/>
              <a:gd name="connsiteX3" fmla="*/ 1530048 w 6617103"/>
              <a:gd name="connsiteY3" fmla="*/ 343505 h 1509486"/>
              <a:gd name="connsiteX4" fmla="*/ 2292048 w 6617103"/>
              <a:gd name="connsiteY4" fmla="*/ 114905 h 1509486"/>
              <a:gd name="connsiteX5" fmla="*/ 3275391 w 6617103"/>
              <a:gd name="connsiteY5" fmla="*/ 53219 h 1509486"/>
              <a:gd name="connsiteX6" fmla="*/ 4799391 w 6617103"/>
              <a:gd name="connsiteY6" fmla="*/ 9676 h 1509486"/>
              <a:gd name="connsiteX7" fmla="*/ 5713791 w 6617103"/>
              <a:gd name="connsiteY7" fmla="*/ 111276 h 1509486"/>
              <a:gd name="connsiteX8" fmla="*/ 6468534 w 6617103"/>
              <a:gd name="connsiteY8" fmla="*/ 183848 h 1509486"/>
              <a:gd name="connsiteX9" fmla="*/ 6555619 w 6617103"/>
              <a:gd name="connsiteY9" fmla="*/ 285448 h 1509486"/>
              <a:gd name="connsiteX10" fmla="*/ 6553200 w 6617103"/>
              <a:gd name="connsiteY10" fmla="*/ 648305 h 1509486"/>
              <a:gd name="connsiteX11" fmla="*/ 6172200 w 6617103"/>
              <a:gd name="connsiteY11" fmla="*/ 876905 h 1509486"/>
              <a:gd name="connsiteX12" fmla="*/ 5568648 w 6617103"/>
              <a:gd name="connsiteY12" fmla="*/ 724505 h 1509486"/>
              <a:gd name="connsiteX13" fmla="*/ 5467048 w 6617103"/>
              <a:gd name="connsiteY13" fmla="*/ 633791 h 1509486"/>
              <a:gd name="connsiteX14" fmla="*/ 5336419 w 6617103"/>
              <a:gd name="connsiteY14" fmla="*/ 706362 h 1509486"/>
              <a:gd name="connsiteX15" fmla="*/ 5249334 w 6617103"/>
              <a:gd name="connsiteY15" fmla="*/ 677334 h 1509486"/>
              <a:gd name="connsiteX16" fmla="*/ 5111448 w 6617103"/>
              <a:gd name="connsiteY16" fmla="*/ 876905 h 1509486"/>
              <a:gd name="connsiteX17" fmla="*/ 4973562 w 6617103"/>
              <a:gd name="connsiteY17" fmla="*/ 1011162 h 1509486"/>
              <a:gd name="connsiteX18" fmla="*/ 4726819 w 6617103"/>
              <a:gd name="connsiteY18" fmla="*/ 1141791 h 1509486"/>
              <a:gd name="connsiteX19" fmla="*/ 4422019 w 6617103"/>
              <a:gd name="connsiteY19" fmla="*/ 1069219 h 1509486"/>
              <a:gd name="connsiteX20" fmla="*/ 4218819 w 6617103"/>
              <a:gd name="connsiteY20" fmla="*/ 1069219 h 1509486"/>
              <a:gd name="connsiteX21" fmla="*/ 3928534 w 6617103"/>
              <a:gd name="connsiteY21" fmla="*/ 1069219 h 1509486"/>
              <a:gd name="connsiteX22" fmla="*/ 3841448 w 6617103"/>
              <a:gd name="connsiteY22" fmla="*/ 895048 h 1509486"/>
              <a:gd name="connsiteX23" fmla="*/ 3449562 w 6617103"/>
              <a:gd name="connsiteY23" fmla="*/ 924076 h 1509486"/>
              <a:gd name="connsiteX24" fmla="*/ 3144762 w 6617103"/>
              <a:gd name="connsiteY24" fmla="*/ 1315962 h 1509486"/>
              <a:gd name="connsiteX25" fmla="*/ 2985105 w 6617103"/>
              <a:gd name="connsiteY25" fmla="*/ 1475619 h 1509486"/>
              <a:gd name="connsiteX26" fmla="*/ 2680305 w 6617103"/>
              <a:gd name="connsiteY26" fmla="*/ 1490134 h 1509486"/>
              <a:gd name="connsiteX27" fmla="*/ 2448077 w 6617103"/>
              <a:gd name="connsiteY27" fmla="*/ 1504648 h 1509486"/>
              <a:gd name="connsiteX28" fmla="*/ 2244877 w 6617103"/>
              <a:gd name="connsiteY28" fmla="*/ 1461105 h 1509486"/>
              <a:gd name="connsiteX29" fmla="*/ 1983619 w 6617103"/>
              <a:gd name="connsiteY29" fmla="*/ 1461105 h 1509486"/>
              <a:gd name="connsiteX30" fmla="*/ 1823962 w 6617103"/>
              <a:gd name="connsiteY30" fmla="*/ 1374019 h 1509486"/>
              <a:gd name="connsiteX31" fmla="*/ 1751391 w 6617103"/>
              <a:gd name="connsiteY31" fmla="*/ 1199848 h 1509486"/>
              <a:gd name="connsiteX32" fmla="*/ 1591734 w 6617103"/>
              <a:gd name="connsiteY32" fmla="*/ 1199848 h 1509486"/>
              <a:gd name="connsiteX33" fmla="*/ 1461105 w 6617103"/>
              <a:gd name="connsiteY33" fmla="*/ 1257905 h 1509486"/>
              <a:gd name="connsiteX34" fmla="*/ 1243391 w 6617103"/>
              <a:gd name="connsiteY34" fmla="*/ 1272419 h 1509486"/>
              <a:gd name="connsiteX35" fmla="*/ 1359505 w 6617103"/>
              <a:gd name="connsiteY35" fmla="*/ 1011162 h 1509486"/>
              <a:gd name="connsiteX36" fmla="*/ 1461105 w 6617103"/>
              <a:gd name="connsiteY36" fmla="*/ 866019 h 1509486"/>
              <a:gd name="connsiteX37" fmla="*/ 1098248 w 6617103"/>
              <a:gd name="connsiteY37" fmla="*/ 938591 h 1509486"/>
              <a:gd name="connsiteX38" fmla="*/ 677334 w 6617103"/>
              <a:gd name="connsiteY38" fmla="*/ 1112762 h 1509486"/>
              <a:gd name="connsiteX39" fmla="*/ 285448 w 6617103"/>
              <a:gd name="connsiteY39" fmla="*/ 1141791 h 1509486"/>
              <a:gd name="connsiteX40" fmla="*/ 198362 w 6617103"/>
              <a:gd name="connsiteY40" fmla="*/ 1141791 h 1509486"/>
              <a:gd name="connsiteX41" fmla="*/ 82248 w 6617103"/>
              <a:gd name="connsiteY41" fmla="*/ 953105 h 1509486"/>
              <a:gd name="connsiteX0" fmla="*/ 82248 w 6617103"/>
              <a:gd name="connsiteY0" fmla="*/ 953105 h 1509486"/>
              <a:gd name="connsiteX1" fmla="*/ 691848 w 6617103"/>
              <a:gd name="connsiteY1" fmla="*/ 724505 h 1509486"/>
              <a:gd name="connsiteX2" fmla="*/ 1072848 w 6617103"/>
              <a:gd name="connsiteY2" fmla="*/ 419705 h 1509486"/>
              <a:gd name="connsiteX3" fmla="*/ 1530048 w 6617103"/>
              <a:gd name="connsiteY3" fmla="*/ 343505 h 1509486"/>
              <a:gd name="connsiteX4" fmla="*/ 2292048 w 6617103"/>
              <a:gd name="connsiteY4" fmla="*/ 114905 h 1509486"/>
              <a:gd name="connsiteX5" fmla="*/ 3275391 w 6617103"/>
              <a:gd name="connsiteY5" fmla="*/ 53219 h 1509486"/>
              <a:gd name="connsiteX6" fmla="*/ 4799391 w 6617103"/>
              <a:gd name="connsiteY6" fmla="*/ 9676 h 1509486"/>
              <a:gd name="connsiteX7" fmla="*/ 5713791 w 6617103"/>
              <a:gd name="connsiteY7" fmla="*/ 111276 h 1509486"/>
              <a:gd name="connsiteX8" fmla="*/ 6468534 w 6617103"/>
              <a:gd name="connsiteY8" fmla="*/ 183848 h 1509486"/>
              <a:gd name="connsiteX9" fmla="*/ 6555619 w 6617103"/>
              <a:gd name="connsiteY9" fmla="*/ 285448 h 1509486"/>
              <a:gd name="connsiteX10" fmla="*/ 6553200 w 6617103"/>
              <a:gd name="connsiteY10" fmla="*/ 648305 h 1509486"/>
              <a:gd name="connsiteX11" fmla="*/ 6172200 w 6617103"/>
              <a:gd name="connsiteY11" fmla="*/ 876905 h 1509486"/>
              <a:gd name="connsiteX12" fmla="*/ 5715000 w 6617103"/>
              <a:gd name="connsiteY12" fmla="*/ 953105 h 1509486"/>
              <a:gd name="connsiteX13" fmla="*/ 5467048 w 6617103"/>
              <a:gd name="connsiteY13" fmla="*/ 633791 h 1509486"/>
              <a:gd name="connsiteX14" fmla="*/ 5336419 w 6617103"/>
              <a:gd name="connsiteY14" fmla="*/ 706362 h 1509486"/>
              <a:gd name="connsiteX15" fmla="*/ 5249334 w 6617103"/>
              <a:gd name="connsiteY15" fmla="*/ 677334 h 1509486"/>
              <a:gd name="connsiteX16" fmla="*/ 5111448 w 6617103"/>
              <a:gd name="connsiteY16" fmla="*/ 876905 h 1509486"/>
              <a:gd name="connsiteX17" fmla="*/ 4973562 w 6617103"/>
              <a:gd name="connsiteY17" fmla="*/ 1011162 h 1509486"/>
              <a:gd name="connsiteX18" fmla="*/ 4726819 w 6617103"/>
              <a:gd name="connsiteY18" fmla="*/ 1141791 h 1509486"/>
              <a:gd name="connsiteX19" fmla="*/ 4422019 w 6617103"/>
              <a:gd name="connsiteY19" fmla="*/ 1069219 h 1509486"/>
              <a:gd name="connsiteX20" fmla="*/ 4218819 w 6617103"/>
              <a:gd name="connsiteY20" fmla="*/ 1069219 h 1509486"/>
              <a:gd name="connsiteX21" fmla="*/ 3928534 w 6617103"/>
              <a:gd name="connsiteY21" fmla="*/ 1069219 h 1509486"/>
              <a:gd name="connsiteX22" fmla="*/ 3841448 w 6617103"/>
              <a:gd name="connsiteY22" fmla="*/ 895048 h 1509486"/>
              <a:gd name="connsiteX23" fmla="*/ 3449562 w 6617103"/>
              <a:gd name="connsiteY23" fmla="*/ 924076 h 1509486"/>
              <a:gd name="connsiteX24" fmla="*/ 3144762 w 6617103"/>
              <a:gd name="connsiteY24" fmla="*/ 1315962 h 1509486"/>
              <a:gd name="connsiteX25" fmla="*/ 2985105 w 6617103"/>
              <a:gd name="connsiteY25" fmla="*/ 1475619 h 1509486"/>
              <a:gd name="connsiteX26" fmla="*/ 2680305 w 6617103"/>
              <a:gd name="connsiteY26" fmla="*/ 1490134 h 1509486"/>
              <a:gd name="connsiteX27" fmla="*/ 2448077 w 6617103"/>
              <a:gd name="connsiteY27" fmla="*/ 1504648 h 1509486"/>
              <a:gd name="connsiteX28" fmla="*/ 2244877 w 6617103"/>
              <a:gd name="connsiteY28" fmla="*/ 1461105 h 1509486"/>
              <a:gd name="connsiteX29" fmla="*/ 1983619 w 6617103"/>
              <a:gd name="connsiteY29" fmla="*/ 1461105 h 1509486"/>
              <a:gd name="connsiteX30" fmla="*/ 1823962 w 6617103"/>
              <a:gd name="connsiteY30" fmla="*/ 1374019 h 1509486"/>
              <a:gd name="connsiteX31" fmla="*/ 1751391 w 6617103"/>
              <a:gd name="connsiteY31" fmla="*/ 1199848 h 1509486"/>
              <a:gd name="connsiteX32" fmla="*/ 1591734 w 6617103"/>
              <a:gd name="connsiteY32" fmla="*/ 1199848 h 1509486"/>
              <a:gd name="connsiteX33" fmla="*/ 1461105 w 6617103"/>
              <a:gd name="connsiteY33" fmla="*/ 1257905 h 1509486"/>
              <a:gd name="connsiteX34" fmla="*/ 1243391 w 6617103"/>
              <a:gd name="connsiteY34" fmla="*/ 1272419 h 1509486"/>
              <a:gd name="connsiteX35" fmla="*/ 1359505 w 6617103"/>
              <a:gd name="connsiteY35" fmla="*/ 1011162 h 1509486"/>
              <a:gd name="connsiteX36" fmla="*/ 1461105 w 6617103"/>
              <a:gd name="connsiteY36" fmla="*/ 866019 h 1509486"/>
              <a:gd name="connsiteX37" fmla="*/ 1098248 w 6617103"/>
              <a:gd name="connsiteY37" fmla="*/ 938591 h 1509486"/>
              <a:gd name="connsiteX38" fmla="*/ 677334 w 6617103"/>
              <a:gd name="connsiteY38" fmla="*/ 1112762 h 1509486"/>
              <a:gd name="connsiteX39" fmla="*/ 285448 w 6617103"/>
              <a:gd name="connsiteY39" fmla="*/ 1141791 h 1509486"/>
              <a:gd name="connsiteX40" fmla="*/ 198362 w 6617103"/>
              <a:gd name="connsiteY40" fmla="*/ 1141791 h 1509486"/>
              <a:gd name="connsiteX41" fmla="*/ 82248 w 6617103"/>
              <a:gd name="connsiteY41" fmla="*/ 953105 h 1509486"/>
              <a:gd name="connsiteX0" fmla="*/ 82248 w 6617103"/>
              <a:gd name="connsiteY0" fmla="*/ 953105 h 1509486"/>
              <a:gd name="connsiteX1" fmla="*/ 691848 w 6617103"/>
              <a:gd name="connsiteY1" fmla="*/ 724505 h 1509486"/>
              <a:gd name="connsiteX2" fmla="*/ 1072848 w 6617103"/>
              <a:gd name="connsiteY2" fmla="*/ 419705 h 1509486"/>
              <a:gd name="connsiteX3" fmla="*/ 1530048 w 6617103"/>
              <a:gd name="connsiteY3" fmla="*/ 343505 h 1509486"/>
              <a:gd name="connsiteX4" fmla="*/ 2292048 w 6617103"/>
              <a:gd name="connsiteY4" fmla="*/ 114905 h 1509486"/>
              <a:gd name="connsiteX5" fmla="*/ 3275391 w 6617103"/>
              <a:gd name="connsiteY5" fmla="*/ 53219 h 1509486"/>
              <a:gd name="connsiteX6" fmla="*/ 4799391 w 6617103"/>
              <a:gd name="connsiteY6" fmla="*/ 9676 h 1509486"/>
              <a:gd name="connsiteX7" fmla="*/ 5713791 w 6617103"/>
              <a:gd name="connsiteY7" fmla="*/ 111276 h 1509486"/>
              <a:gd name="connsiteX8" fmla="*/ 6468534 w 6617103"/>
              <a:gd name="connsiteY8" fmla="*/ 183848 h 1509486"/>
              <a:gd name="connsiteX9" fmla="*/ 6555619 w 6617103"/>
              <a:gd name="connsiteY9" fmla="*/ 285448 h 1509486"/>
              <a:gd name="connsiteX10" fmla="*/ 6553200 w 6617103"/>
              <a:gd name="connsiteY10" fmla="*/ 648305 h 1509486"/>
              <a:gd name="connsiteX11" fmla="*/ 6172200 w 6617103"/>
              <a:gd name="connsiteY11" fmla="*/ 876905 h 1509486"/>
              <a:gd name="connsiteX12" fmla="*/ 5715000 w 6617103"/>
              <a:gd name="connsiteY12" fmla="*/ 953105 h 1509486"/>
              <a:gd name="connsiteX13" fmla="*/ 5562600 w 6617103"/>
              <a:gd name="connsiteY13" fmla="*/ 1029305 h 1509486"/>
              <a:gd name="connsiteX14" fmla="*/ 5336419 w 6617103"/>
              <a:gd name="connsiteY14" fmla="*/ 706362 h 1509486"/>
              <a:gd name="connsiteX15" fmla="*/ 5249334 w 6617103"/>
              <a:gd name="connsiteY15" fmla="*/ 677334 h 1509486"/>
              <a:gd name="connsiteX16" fmla="*/ 5111448 w 6617103"/>
              <a:gd name="connsiteY16" fmla="*/ 876905 h 1509486"/>
              <a:gd name="connsiteX17" fmla="*/ 4973562 w 6617103"/>
              <a:gd name="connsiteY17" fmla="*/ 1011162 h 1509486"/>
              <a:gd name="connsiteX18" fmla="*/ 4726819 w 6617103"/>
              <a:gd name="connsiteY18" fmla="*/ 1141791 h 1509486"/>
              <a:gd name="connsiteX19" fmla="*/ 4422019 w 6617103"/>
              <a:gd name="connsiteY19" fmla="*/ 1069219 h 1509486"/>
              <a:gd name="connsiteX20" fmla="*/ 4218819 w 6617103"/>
              <a:gd name="connsiteY20" fmla="*/ 1069219 h 1509486"/>
              <a:gd name="connsiteX21" fmla="*/ 3928534 w 6617103"/>
              <a:gd name="connsiteY21" fmla="*/ 1069219 h 1509486"/>
              <a:gd name="connsiteX22" fmla="*/ 3841448 w 6617103"/>
              <a:gd name="connsiteY22" fmla="*/ 895048 h 1509486"/>
              <a:gd name="connsiteX23" fmla="*/ 3449562 w 6617103"/>
              <a:gd name="connsiteY23" fmla="*/ 924076 h 1509486"/>
              <a:gd name="connsiteX24" fmla="*/ 3144762 w 6617103"/>
              <a:gd name="connsiteY24" fmla="*/ 1315962 h 1509486"/>
              <a:gd name="connsiteX25" fmla="*/ 2985105 w 6617103"/>
              <a:gd name="connsiteY25" fmla="*/ 1475619 h 1509486"/>
              <a:gd name="connsiteX26" fmla="*/ 2680305 w 6617103"/>
              <a:gd name="connsiteY26" fmla="*/ 1490134 h 1509486"/>
              <a:gd name="connsiteX27" fmla="*/ 2448077 w 6617103"/>
              <a:gd name="connsiteY27" fmla="*/ 1504648 h 1509486"/>
              <a:gd name="connsiteX28" fmla="*/ 2244877 w 6617103"/>
              <a:gd name="connsiteY28" fmla="*/ 1461105 h 1509486"/>
              <a:gd name="connsiteX29" fmla="*/ 1983619 w 6617103"/>
              <a:gd name="connsiteY29" fmla="*/ 1461105 h 1509486"/>
              <a:gd name="connsiteX30" fmla="*/ 1823962 w 6617103"/>
              <a:gd name="connsiteY30" fmla="*/ 1374019 h 1509486"/>
              <a:gd name="connsiteX31" fmla="*/ 1751391 w 6617103"/>
              <a:gd name="connsiteY31" fmla="*/ 1199848 h 1509486"/>
              <a:gd name="connsiteX32" fmla="*/ 1591734 w 6617103"/>
              <a:gd name="connsiteY32" fmla="*/ 1199848 h 1509486"/>
              <a:gd name="connsiteX33" fmla="*/ 1461105 w 6617103"/>
              <a:gd name="connsiteY33" fmla="*/ 1257905 h 1509486"/>
              <a:gd name="connsiteX34" fmla="*/ 1243391 w 6617103"/>
              <a:gd name="connsiteY34" fmla="*/ 1272419 h 1509486"/>
              <a:gd name="connsiteX35" fmla="*/ 1359505 w 6617103"/>
              <a:gd name="connsiteY35" fmla="*/ 1011162 h 1509486"/>
              <a:gd name="connsiteX36" fmla="*/ 1461105 w 6617103"/>
              <a:gd name="connsiteY36" fmla="*/ 866019 h 1509486"/>
              <a:gd name="connsiteX37" fmla="*/ 1098248 w 6617103"/>
              <a:gd name="connsiteY37" fmla="*/ 938591 h 1509486"/>
              <a:gd name="connsiteX38" fmla="*/ 677334 w 6617103"/>
              <a:gd name="connsiteY38" fmla="*/ 1112762 h 1509486"/>
              <a:gd name="connsiteX39" fmla="*/ 285448 w 6617103"/>
              <a:gd name="connsiteY39" fmla="*/ 1141791 h 1509486"/>
              <a:gd name="connsiteX40" fmla="*/ 198362 w 6617103"/>
              <a:gd name="connsiteY40" fmla="*/ 1141791 h 1509486"/>
              <a:gd name="connsiteX41" fmla="*/ 82248 w 6617103"/>
              <a:gd name="connsiteY41" fmla="*/ 953105 h 1509486"/>
              <a:gd name="connsiteX0" fmla="*/ 82248 w 6617103"/>
              <a:gd name="connsiteY0" fmla="*/ 953105 h 1509486"/>
              <a:gd name="connsiteX1" fmla="*/ 691848 w 6617103"/>
              <a:gd name="connsiteY1" fmla="*/ 724505 h 1509486"/>
              <a:gd name="connsiteX2" fmla="*/ 1072848 w 6617103"/>
              <a:gd name="connsiteY2" fmla="*/ 419705 h 1509486"/>
              <a:gd name="connsiteX3" fmla="*/ 1530048 w 6617103"/>
              <a:gd name="connsiteY3" fmla="*/ 343505 h 1509486"/>
              <a:gd name="connsiteX4" fmla="*/ 2292048 w 6617103"/>
              <a:gd name="connsiteY4" fmla="*/ 114905 h 1509486"/>
              <a:gd name="connsiteX5" fmla="*/ 3275391 w 6617103"/>
              <a:gd name="connsiteY5" fmla="*/ 53219 h 1509486"/>
              <a:gd name="connsiteX6" fmla="*/ 4799391 w 6617103"/>
              <a:gd name="connsiteY6" fmla="*/ 9676 h 1509486"/>
              <a:gd name="connsiteX7" fmla="*/ 5713791 w 6617103"/>
              <a:gd name="connsiteY7" fmla="*/ 111276 h 1509486"/>
              <a:gd name="connsiteX8" fmla="*/ 6468534 w 6617103"/>
              <a:gd name="connsiteY8" fmla="*/ 183848 h 1509486"/>
              <a:gd name="connsiteX9" fmla="*/ 6555619 w 6617103"/>
              <a:gd name="connsiteY9" fmla="*/ 285448 h 1509486"/>
              <a:gd name="connsiteX10" fmla="*/ 6553200 w 6617103"/>
              <a:gd name="connsiteY10" fmla="*/ 648305 h 1509486"/>
              <a:gd name="connsiteX11" fmla="*/ 6172200 w 6617103"/>
              <a:gd name="connsiteY11" fmla="*/ 876905 h 1509486"/>
              <a:gd name="connsiteX12" fmla="*/ 5715000 w 6617103"/>
              <a:gd name="connsiteY12" fmla="*/ 953105 h 1509486"/>
              <a:gd name="connsiteX13" fmla="*/ 5562600 w 6617103"/>
              <a:gd name="connsiteY13" fmla="*/ 1029305 h 1509486"/>
              <a:gd name="connsiteX14" fmla="*/ 5336419 w 6617103"/>
              <a:gd name="connsiteY14" fmla="*/ 706362 h 1509486"/>
              <a:gd name="connsiteX15" fmla="*/ 5181600 w 6617103"/>
              <a:gd name="connsiteY15" fmla="*/ 953105 h 1509486"/>
              <a:gd name="connsiteX16" fmla="*/ 5111448 w 6617103"/>
              <a:gd name="connsiteY16" fmla="*/ 876905 h 1509486"/>
              <a:gd name="connsiteX17" fmla="*/ 4973562 w 6617103"/>
              <a:gd name="connsiteY17" fmla="*/ 1011162 h 1509486"/>
              <a:gd name="connsiteX18" fmla="*/ 4726819 w 6617103"/>
              <a:gd name="connsiteY18" fmla="*/ 1141791 h 1509486"/>
              <a:gd name="connsiteX19" fmla="*/ 4422019 w 6617103"/>
              <a:gd name="connsiteY19" fmla="*/ 1069219 h 1509486"/>
              <a:gd name="connsiteX20" fmla="*/ 4218819 w 6617103"/>
              <a:gd name="connsiteY20" fmla="*/ 1069219 h 1509486"/>
              <a:gd name="connsiteX21" fmla="*/ 3928534 w 6617103"/>
              <a:gd name="connsiteY21" fmla="*/ 1069219 h 1509486"/>
              <a:gd name="connsiteX22" fmla="*/ 3841448 w 6617103"/>
              <a:gd name="connsiteY22" fmla="*/ 895048 h 1509486"/>
              <a:gd name="connsiteX23" fmla="*/ 3449562 w 6617103"/>
              <a:gd name="connsiteY23" fmla="*/ 924076 h 1509486"/>
              <a:gd name="connsiteX24" fmla="*/ 3144762 w 6617103"/>
              <a:gd name="connsiteY24" fmla="*/ 1315962 h 1509486"/>
              <a:gd name="connsiteX25" fmla="*/ 2985105 w 6617103"/>
              <a:gd name="connsiteY25" fmla="*/ 1475619 h 1509486"/>
              <a:gd name="connsiteX26" fmla="*/ 2680305 w 6617103"/>
              <a:gd name="connsiteY26" fmla="*/ 1490134 h 1509486"/>
              <a:gd name="connsiteX27" fmla="*/ 2448077 w 6617103"/>
              <a:gd name="connsiteY27" fmla="*/ 1504648 h 1509486"/>
              <a:gd name="connsiteX28" fmla="*/ 2244877 w 6617103"/>
              <a:gd name="connsiteY28" fmla="*/ 1461105 h 1509486"/>
              <a:gd name="connsiteX29" fmla="*/ 1983619 w 6617103"/>
              <a:gd name="connsiteY29" fmla="*/ 1461105 h 1509486"/>
              <a:gd name="connsiteX30" fmla="*/ 1823962 w 6617103"/>
              <a:gd name="connsiteY30" fmla="*/ 1374019 h 1509486"/>
              <a:gd name="connsiteX31" fmla="*/ 1751391 w 6617103"/>
              <a:gd name="connsiteY31" fmla="*/ 1199848 h 1509486"/>
              <a:gd name="connsiteX32" fmla="*/ 1591734 w 6617103"/>
              <a:gd name="connsiteY32" fmla="*/ 1199848 h 1509486"/>
              <a:gd name="connsiteX33" fmla="*/ 1461105 w 6617103"/>
              <a:gd name="connsiteY33" fmla="*/ 1257905 h 1509486"/>
              <a:gd name="connsiteX34" fmla="*/ 1243391 w 6617103"/>
              <a:gd name="connsiteY34" fmla="*/ 1272419 h 1509486"/>
              <a:gd name="connsiteX35" fmla="*/ 1359505 w 6617103"/>
              <a:gd name="connsiteY35" fmla="*/ 1011162 h 1509486"/>
              <a:gd name="connsiteX36" fmla="*/ 1461105 w 6617103"/>
              <a:gd name="connsiteY36" fmla="*/ 866019 h 1509486"/>
              <a:gd name="connsiteX37" fmla="*/ 1098248 w 6617103"/>
              <a:gd name="connsiteY37" fmla="*/ 938591 h 1509486"/>
              <a:gd name="connsiteX38" fmla="*/ 677334 w 6617103"/>
              <a:gd name="connsiteY38" fmla="*/ 1112762 h 1509486"/>
              <a:gd name="connsiteX39" fmla="*/ 285448 w 6617103"/>
              <a:gd name="connsiteY39" fmla="*/ 1141791 h 1509486"/>
              <a:gd name="connsiteX40" fmla="*/ 198362 w 6617103"/>
              <a:gd name="connsiteY40" fmla="*/ 1141791 h 1509486"/>
              <a:gd name="connsiteX41" fmla="*/ 82248 w 6617103"/>
              <a:gd name="connsiteY41" fmla="*/ 953105 h 1509486"/>
              <a:gd name="connsiteX0" fmla="*/ 82248 w 6617103"/>
              <a:gd name="connsiteY0" fmla="*/ 953105 h 1509486"/>
              <a:gd name="connsiteX1" fmla="*/ 691848 w 6617103"/>
              <a:gd name="connsiteY1" fmla="*/ 724505 h 1509486"/>
              <a:gd name="connsiteX2" fmla="*/ 1072848 w 6617103"/>
              <a:gd name="connsiteY2" fmla="*/ 419705 h 1509486"/>
              <a:gd name="connsiteX3" fmla="*/ 1530048 w 6617103"/>
              <a:gd name="connsiteY3" fmla="*/ 343505 h 1509486"/>
              <a:gd name="connsiteX4" fmla="*/ 2292048 w 6617103"/>
              <a:gd name="connsiteY4" fmla="*/ 114905 h 1509486"/>
              <a:gd name="connsiteX5" fmla="*/ 3275391 w 6617103"/>
              <a:gd name="connsiteY5" fmla="*/ 53219 h 1509486"/>
              <a:gd name="connsiteX6" fmla="*/ 4799391 w 6617103"/>
              <a:gd name="connsiteY6" fmla="*/ 9676 h 1509486"/>
              <a:gd name="connsiteX7" fmla="*/ 5713791 w 6617103"/>
              <a:gd name="connsiteY7" fmla="*/ 111276 h 1509486"/>
              <a:gd name="connsiteX8" fmla="*/ 6468534 w 6617103"/>
              <a:gd name="connsiteY8" fmla="*/ 183848 h 1509486"/>
              <a:gd name="connsiteX9" fmla="*/ 6555619 w 6617103"/>
              <a:gd name="connsiteY9" fmla="*/ 285448 h 1509486"/>
              <a:gd name="connsiteX10" fmla="*/ 6553200 w 6617103"/>
              <a:gd name="connsiteY10" fmla="*/ 648305 h 1509486"/>
              <a:gd name="connsiteX11" fmla="*/ 6172200 w 6617103"/>
              <a:gd name="connsiteY11" fmla="*/ 876905 h 1509486"/>
              <a:gd name="connsiteX12" fmla="*/ 5715000 w 6617103"/>
              <a:gd name="connsiteY12" fmla="*/ 953105 h 1509486"/>
              <a:gd name="connsiteX13" fmla="*/ 5562600 w 6617103"/>
              <a:gd name="connsiteY13" fmla="*/ 1029305 h 1509486"/>
              <a:gd name="connsiteX14" fmla="*/ 5181600 w 6617103"/>
              <a:gd name="connsiteY14" fmla="*/ 953105 h 1509486"/>
              <a:gd name="connsiteX15" fmla="*/ 5111448 w 6617103"/>
              <a:gd name="connsiteY15" fmla="*/ 876905 h 1509486"/>
              <a:gd name="connsiteX16" fmla="*/ 4973562 w 6617103"/>
              <a:gd name="connsiteY16" fmla="*/ 1011162 h 1509486"/>
              <a:gd name="connsiteX17" fmla="*/ 4726819 w 6617103"/>
              <a:gd name="connsiteY17" fmla="*/ 1141791 h 1509486"/>
              <a:gd name="connsiteX18" fmla="*/ 4422019 w 6617103"/>
              <a:gd name="connsiteY18" fmla="*/ 1069219 h 1509486"/>
              <a:gd name="connsiteX19" fmla="*/ 4218819 w 6617103"/>
              <a:gd name="connsiteY19" fmla="*/ 1069219 h 1509486"/>
              <a:gd name="connsiteX20" fmla="*/ 3928534 w 6617103"/>
              <a:gd name="connsiteY20" fmla="*/ 1069219 h 1509486"/>
              <a:gd name="connsiteX21" fmla="*/ 3841448 w 6617103"/>
              <a:gd name="connsiteY21" fmla="*/ 895048 h 1509486"/>
              <a:gd name="connsiteX22" fmla="*/ 3449562 w 6617103"/>
              <a:gd name="connsiteY22" fmla="*/ 924076 h 1509486"/>
              <a:gd name="connsiteX23" fmla="*/ 3144762 w 6617103"/>
              <a:gd name="connsiteY23" fmla="*/ 1315962 h 1509486"/>
              <a:gd name="connsiteX24" fmla="*/ 2985105 w 6617103"/>
              <a:gd name="connsiteY24" fmla="*/ 1475619 h 1509486"/>
              <a:gd name="connsiteX25" fmla="*/ 2680305 w 6617103"/>
              <a:gd name="connsiteY25" fmla="*/ 1490134 h 1509486"/>
              <a:gd name="connsiteX26" fmla="*/ 2448077 w 6617103"/>
              <a:gd name="connsiteY26" fmla="*/ 1504648 h 1509486"/>
              <a:gd name="connsiteX27" fmla="*/ 2244877 w 6617103"/>
              <a:gd name="connsiteY27" fmla="*/ 1461105 h 1509486"/>
              <a:gd name="connsiteX28" fmla="*/ 1983619 w 6617103"/>
              <a:gd name="connsiteY28" fmla="*/ 1461105 h 1509486"/>
              <a:gd name="connsiteX29" fmla="*/ 1823962 w 6617103"/>
              <a:gd name="connsiteY29" fmla="*/ 1374019 h 1509486"/>
              <a:gd name="connsiteX30" fmla="*/ 1751391 w 6617103"/>
              <a:gd name="connsiteY30" fmla="*/ 1199848 h 1509486"/>
              <a:gd name="connsiteX31" fmla="*/ 1591734 w 6617103"/>
              <a:gd name="connsiteY31" fmla="*/ 1199848 h 1509486"/>
              <a:gd name="connsiteX32" fmla="*/ 1461105 w 6617103"/>
              <a:gd name="connsiteY32" fmla="*/ 1257905 h 1509486"/>
              <a:gd name="connsiteX33" fmla="*/ 1243391 w 6617103"/>
              <a:gd name="connsiteY33" fmla="*/ 1272419 h 1509486"/>
              <a:gd name="connsiteX34" fmla="*/ 1359505 w 6617103"/>
              <a:gd name="connsiteY34" fmla="*/ 1011162 h 1509486"/>
              <a:gd name="connsiteX35" fmla="*/ 1461105 w 6617103"/>
              <a:gd name="connsiteY35" fmla="*/ 866019 h 1509486"/>
              <a:gd name="connsiteX36" fmla="*/ 1098248 w 6617103"/>
              <a:gd name="connsiteY36" fmla="*/ 938591 h 1509486"/>
              <a:gd name="connsiteX37" fmla="*/ 677334 w 6617103"/>
              <a:gd name="connsiteY37" fmla="*/ 1112762 h 1509486"/>
              <a:gd name="connsiteX38" fmla="*/ 285448 w 6617103"/>
              <a:gd name="connsiteY38" fmla="*/ 1141791 h 1509486"/>
              <a:gd name="connsiteX39" fmla="*/ 198362 w 6617103"/>
              <a:gd name="connsiteY39" fmla="*/ 1141791 h 1509486"/>
              <a:gd name="connsiteX40" fmla="*/ 82248 w 6617103"/>
              <a:gd name="connsiteY40" fmla="*/ 953105 h 1509486"/>
              <a:gd name="connsiteX0" fmla="*/ 82248 w 6617103"/>
              <a:gd name="connsiteY0" fmla="*/ 953105 h 1509486"/>
              <a:gd name="connsiteX1" fmla="*/ 691848 w 6617103"/>
              <a:gd name="connsiteY1" fmla="*/ 724505 h 1509486"/>
              <a:gd name="connsiteX2" fmla="*/ 1072848 w 6617103"/>
              <a:gd name="connsiteY2" fmla="*/ 419705 h 1509486"/>
              <a:gd name="connsiteX3" fmla="*/ 1530048 w 6617103"/>
              <a:gd name="connsiteY3" fmla="*/ 343505 h 1509486"/>
              <a:gd name="connsiteX4" fmla="*/ 2292048 w 6617103"/>
              <a:gd name="connsiteY4" fmla="*/ 114905 h 1509486"/>
              <a:gd name="connsiteX5" fmla="*/ 3275391 w 6617103"/>
              <a:gd name="connsiteY5" fmla="*/ 53219 h 1509486"/>
              <a:gd name="connsiteX6" fmla="*/ 4799391 w 6617103"/>
              <a:gd name="connsiteY6" fmla="*/ 9676 h 1509486"/>
              <a:gd name="connsiteX7" fmla="*/ 5713791 w 6617103"/>
              <a:gd name="connsiteY7" fmla="*/ 111276 h 1509486"/>
              <a:gd name="connsiteX8" fmla="*/ 6468534 w 6617103"/>
              <a:gd name="connsiteY8" fmla="*/ 183848 h 1509486"/>
              <a:gd name="connsiteX9" fmla="*/ 6555619 w 6617103"/>
              <a:gd name="connsiteY9" fmla="*/ 285448 h 1509486"/>
              <a:gd name="connsiteX10" fmla="*/ 6553200 w 6617103"/>
              <a:gd name="connsiteY10" fmla="*/ 648305 h 1509486"/>
              <a:gd name="connsiteX11" fmla="*/ 6172200 w 6617103"/>
              <a:gd name="connsiteY11" fmla="*/ 876905 h 1509486"/>
              <a:gd name="connsiteX12" fmla="*/ 5715000 w 6617103"/>
              <a:gd name="connsiteY12" fmla="*/ 953105 h 1509486"/>
              <a:gd name="connsiteX13" fmla="*/ 5562600 w 6617103"/>
              <a:gd name="connsiteY13" fmla="*/ 1029305 h 1509486"/>
              <a:gd name="connsiteX14" fmla="*/ 5410200 w 6617103"/>
              <a:gd name="connsiteY14" fmla="*/ 1029305 h 1509486"/>
              <a:gd name="connsiteX15" fmla="*/ 5111448 w 6617103"/>
              <a:gd name="connsiteY15" fmla="*/ 876905 h 1509486"/>
              <a:gd name="connsiteX16" fmla="*/ 4973562 w 6617103"/>
              <a:gd name="connsiteY16" fmla="*/ 1011162 h 1509486"/>
              <a:gd name="connsiteX17" fmla="*/ 4726819 w 6617103"/>
              <a:gd name="connsiteY17" fmla="*/ 1141791 h 1509486"/>
              <a:gd name="connsiteX18" fmla="*/ 4422019 w 6617103"/>
              <a:gd name="connsiteY18" fmla="*/ 1069219 h 1509486"/>
              <a:gd name="connsiteX19" fmla="*/ 4218819 w 6617103"/>
              <a:gd name="connsiteY19" fmla="*/ 1069219 h 1509486"/>
              <a:gd name="connsiteX20" fmla="*/ 3928534 w 6617103"/>
              <a:gd name="connsiteY20" fmla="*/ 1069219 h 1509486"/>
              <a:gd name="connsiteX21" fmla="*/ 3841448 w 6617103"/>
              <a:gd name="connsiteY21" fmla="*/ 895048 h 1509486"/>
              <a:gd name="connsiteX22" fmla="*/ 3449562 w 6617103"/>
              <a:gd name="connsiteY22" fmla="*/ 924076 h 1509486"/>
              <a:gd name="connsiteX23" fmla="*/ 3144762 w 6617103"/>
              <a:gd name="connsiteY23" fmla="*/ 1315962 h 1509486"/>
              <a:gd name="connsiteX24" fmla="*/ 2985105 w 6617103"/>
              <a:gd name="connsiteY24" fmla="*/ 1475619 h 1509486"/>
              <a:gd name="connsiteX25" fmla="*/ 2680305 w 6617103"/>
              <a:gd name="connsiteY25" fmla="*/ 1490134 h 1509486"/>
              <a:gd name="connsiteX26" fmla="*/ 2448077 w 6617103"/>
              <a:gd name="connsiteY26" fmla="*/ 1504648 h 1509486"/>
              <a:gd name="connsiteX27" fmla="*/ 2244877 w 6617103"/>
              <a:gd name="connsiteY27" fmla="*/ 1461105 h 1509486"/>
              <a:gd name="connsiteX28" fmla="*/ 1983619 w 6617103"/>
              <a:gd name="connsiteY28" fmla="*/ 1461105 h 1509486"/>
              <a:gd name="connsiteX29" fmla="*/ 1823962 w 6617103"/>
              <a:gd name="connsiteY29" fmla="*/ 1374019 h 1509486"/>
              <a:gd name="connsiteX30" fmla="*/ 1751391 w 6617103"/>
              <a:gd name="connsiteY30" fmla="*/ 1199848 h 1509486"/>
              <a:gd name="connsiteX31" fmla="*/ 1591734 w 6617103"/>
              <a:gd name="connsiteY31" fmla="*/ 1199848 h 1509486"/>
              <a:gd name="connsiteX32" fmla="*/ 1461105 w 6617103"/>
              <a:gd name="connsiteY32" fmla="*/ 1257905 h 1509486"/>
              <a:gd name="connsiteX33" fmla="*/ 1243391 w 6617103"/>
              <a:gd name="connsiteY33" fmla="*/ 1272419 h 1509486"/>
              <a:gd name="connsiteX34" fmla="*/ 1359505 w 6617103"/>
              <a:gd name="connsiteY34" fmla="*/ 1011162 h 1509486"/>
              <a:gd name="connsiteX35" fmla="*/ 1461105 w 6617103"/>
              <a:gd name="connsiteY35" fmla="*/ 866019 h 1509486"/>
              <a:gd name="connsiteX36" fmla="*/ 1098248 w 6617103"/>
              <a:gd name="connsiteY36" fmla="*/ 938591 h 1509486"/>
              <a:gd name="connsiteX37" fmla="*/ 677334 w 6617103"/>
              <a:gd name="connsiteY37" fmla="*/ 1112762 h 1509486"/>
              <a:gd name="connsiteX38" fmla="*/ 285448 w 6617103"/>
              <a:gd name="connsiteY38" fmla="*/ 1141791 h 1509486"/>
              <a:gd name="connsiteX39" fmla="*/ 198362 w 6617103"/>
              <a:gd name="connsiteY39" fmla="*/ 1141791 h 1509486"/>
              <a:gd name="connsiteX40" fmla="*/ 82248 w 6617103"/>
              <a:gd name="connsiteY40" fmla="*/ 953105 h 1509486"/>
              <a:gd name="connsiteX0" fmla="*/ 82248 w 6617103"/>
              <a:gd name="connsiteY0" fmla="*/ 953105 h 1509486"/>
              <a:gd name="connsiteX1" fmla="*/ 691848 w 6617103"/>
              <a:gd name="connsiteY1" fmla="*/ 724505 h 1509486"/>
              <a:gd name="connsiteX2" fmla="*/ 1072848 w 6617103"/>
              <a:gd name="connsiteY2" fmla="*/ 419705 h 1509486"/>
              <a:gd name="connsiteX3" fmla="*/ 1530048 w 6617103"/>
              <a:gd name="connsiteY3" fmla="*/ 343505 h 1509486"/>
              <a:gd name="connsiteX4" fmla="*/ 2292048 w 6617103"/>
              <a:gd name="connsiteY4" fmla="*/ 114905 h 1509486"/>
              <a:gd name="connsiteX5" fmla="*/ 3275391 w 6617103"/>
              <a:gd name="connsiteY5" fmla="*/ 53219 h 1509486"/>
              <a:gd name="connsiteX6" fmla="*/ 4799391 w 6617103"/>
              <a:gd name="connsiteY6" fmla="*/ 9676 h 1509486"/>
              <a:gd name="connsiteX7" fmla="*/ 5713791 w 6617103"/>
              <a:gd name="connsiteY7" fmla="*/ 111276 h 1509486"/>
              <a:gd name="connsiteX8" fmla="*/ 6468534 w 6617103"/>
              <a:gd name="connsiteY8" fmla="*/ 183848 h 1509486"/>
              <a:gd name="connsiteX9" fmla="*/ 6555619 w 6617103"/>
              <a:gd name="connsiteY9" fmla="*/ 285448 h 1509486"/>
              <a:gd name="connsiteX10" fmla="*/ 6553200 w 6617103"/>
              <a:gd name="connsiteY10" fmla="*/ 648305 h 1509486"/>
              <a:gd name="connsiteX11" fmla="*/ 6172200 w 6617103"/>
              <a:gd name="connsiteY11" fmla="*/ 876905 h 1509486"/>
              <a:gd name="connsiteX12" fmla="*/ 5715000 w 6617103"/>
              <a:gd name="connsiteY12" fmla="*/ 953105 h 1509486"/>
              <a:gd name="connsiteX13" fmla="*/ 5562600 w 6617103"/>
              <a:gd name="connsiteY13" fmla="*/ 1029305 h 1509486"/>
              <a:gd name="connsiteX14" fmla="*/ 5410200 w 6617103"/>
              <a:gd name="connsiteY14" fmla="*/ 1029305 h 1509486"/>
              <a:gd name="connsiteX15" fmla="*/ 5111448 w 6617103"/>
              <a:gd name="connsiteY15" fmla="*/ 876905 h 1509486"/>
              <a:gd name="connsiteX16" fmla="*/ 4973562 w 6617103"/>
              <a:gd name="connsiteY16" fmla="*/ 1011162 h 1509486"/>
              <a:gd name="connsiteX17" fmla="*/ 4726819 w 6617103"/>
              <a:gd name="connsiteY17" fmla="*/ 1141791 h 1509486"/>
              <a:gd name="connsiteX18" fmla="*/ 4422019 w 6617103"/>
              <a:gd name="connsiteY18" fmla="*/ 1069219 h 1509486"/>
              <a:gd name="connsiteX19" fmla="*/ 4218819 w 6617103"/>
              <a:gd name="connsiteY19" fmla="*/ 1069219 h 1509486"/>
              <a:gd name="connsiteX20" fmla="*/ 3928534 w 6617103"/>
              <a:gd name="connsiteY20" fmla="*/ 1069219 h 1509486"/>
              <a:gd name="connsiteX21" fmla="*/ 3841448 w 6617103"/>
              <a:gd name="connsiteY21" fmla="*/ 895048 h 1509486"/>
              <a:gd name="connsiteX22" fmla="*/ 3449562 w 6617103"/>
              <a:gd name="connsiteY22" fmla="*/ 924076 h 1509486"/>
              <a:gd name="connsiteX23" fmla="*/ 3144762 w 6617103"/>
              <a:gd name="connsiteY23" fmla="*/ 1315962 h 1509486"/>
              <a:gd name="connsiteX24" fmla="*/ 2985105 w 6617103"/>
              <a:gd name="connsiteY24" fmla="*/ 1475619 h 1509486"/>
              <a:gd name="connsiteX25" fmla="*/ 2680305 w 6617103"/>
              <a:gd name="connsiteY25" fmla="*/ 1490134 h 1509486"/>
              <a:gd name="connsiteX26" fmla="*/ 2448077 w 6617103"/>
              <a:gd name="connsiteY26" fmla="*/ 1504648 h 1509486"/>
              <a:gd name="connsiteX27" fmla="*/ 2244877 w 6617103"/>
              <a:gd name="connsiteY27" fmla="*/ 1461105 h 1509486"/>
              <a:gd name="connsiteX28" fmla="*/ 1983619 w 6617103"/>
              <a:gd name="connsiteY28" fmla="*/ 1461105 h 1509486"/>
              <a:gd name="connsiteX29" fmla="*/ 1823962 w 6617103"/>
              <a:gd name="connsiteY29" fmla="*/ 1374019 h 1509486"/>
              <a:gd name="connsiteX30" fmla="*/ 1751391 w 6617103"/>
              <a:gd name="connsiteY30" fmla="*/ 1199848 h 1509486"/>
              <a:gd name="connsiteX31" fmla="*/ 1591734 w 6617103"/>
              <a:gd name="connsiteY31" fmla="*/ 1199848 h 1509486"/>
              <a:gd name="connsiteX32" fmla="*/ 1461105 w 6617103"/>
              <a:gd name="connsiteY32" fmla="*/ 1257905 h 1509486"/>
              <a:gd name="connsiteX33" fmla="*/ 1243391 w 6617103"/>
              <a:gd name="connsiteY33" fmla="*/ 1272419 h 1509486"/>
              <a:gd name="connsiteX34" fmla="*/ 1295400 w 6617103"/>
              <a:gd name="connsiteY34" fmla="*/ 1029305 h 1509486"/>
              <a:gd name="connsiteX35" fmla="*/ 1461105 w 6617103"/>
              <a:gd name="connsiteY35" fmla="*/ 866019 h 1509486"/>
              <a:gd name="connsiteX36" fmla="*/ 1098248 w 6617103"/>
              <a:gd name="connsiteY36" fmla="*/ 938591 h 1509486"/>
              <a:gd name="connsiteX37" fmla="*/ 677334 w 6617103"/>
              <a:gd name="connsiteY37" fmla="*/ 1112762 h 1509486"/>
              <a:gd name="connsiteX38" fmla="*/ 285448 w 6617103"/>
              <a:gd name="connsiteY38" fmla="*/ 1141791 h 1509486"/>
              <a:gd name="connsiteX39" fmla="*/ 198362 w 6617103"/>
              <a:gd name="connsiteY39" fmla="*/ 1141791 h 1509486"/>
              <a:gd name="connsiteX40" fmla="*/ 82248 w 6617103"/>
              <a:gd name="connsiteY40" fmla="*/ 953105 h 1509486"/>
              <a:gd name="connsiteX0" fmla="*/ 82248 w 6617103"/>
              <a:gd name="connsiteY0" fmla="*/ 953105 h 1509486"/>
              <a:gd name="connsiteX1" fmla="*/ 691848 w 6617103"/>
              <a:gd name="connsiteY1" fmla="*/ 724505 h 1509486"/>
              <a:gd name="connsiteX2" fmla="*/ 1072848 w 6617103"/>
              <a:gd name="connsiteY2" fmla="*/ 419705 h 1509486"/>
              <a:gd name="connsiteX3" fmla="*/ 1530048 w 6617103"/>
              <a:gd name="connsiteY3" fmla="*/ 343505 h 1509486"/>
              <a:gd name="connsiteX4" fmla="*/ 2292048 w 6617103"/>
              <a:gd name="connsiteY4" fmla="*/ 114905 h 1509486"/>
              <a:gd name="connsiteX5" fmla="*/ 3275391 w 6617103"/>
              <a:gd name="connsiteY5" fmla="*/ 53219 h 1509486"/>
              <a:gd name="connsiteX6" fmla="*/ 4799391 w 6617103"/>
              <a:gd name="connsiteY6" fmla="*/ 9676 h 1509486"/>
              <a:gd name="connsiteX7" fmla="*/ 5713791 w 6617103"/>
              <a:gd name="connsiteY7" fmla="*/ 111276 h 1509486"/>
              <a:gd name="connsiteX8" fmla="*/ 6468534 w 6617103"/>
              <a:gd name="connsiteY8" fmla="*/ 183848 h 1509486"/>
              <a:gd name="connsiteX9" fmla="*/ 6555619 w 6617103"/>
              <a:gd name="connsiteY9" fmla="*/ 285448 h 1509486"/>
              <a:gd name="connsiteX10" fmla="*/ 6553200 w 6617103"/>
              <a:gd name="connsiteY10" fmla="*/ 648305 h 1509486"/>
              <a:gd name="connsiteX11" fmla="*/ 6172200 w 6617103"/>
              <a:gd name="connsiteY11" fmla="*/ 876905 h 1509486"/>
              <a:gd name="connsiteX12" fmla="*/ 5715000 w 6617103"/>
              <a:gd name="connsiteY12" fmla="*/ 953105 h 1509486"/>
              <a:gd name="connsiteX13" fmla="*/ 5562600 w 6617103"/>
              <a:gd name="connsiteY13" fmla="*/ 1029305 h 1509486"/>
              <a:gd name="connsiteX14" fmla="*/ 5410200 w 6617103"/>
              <a:gd name="connsiteY14" fmla="*/ 1029305 h 1509486"/>
              <a:gd name="connsiteX15" fmla="*/ 5111448 w 6617103"/>
              <a:gd name="connsiteY15" fmla="*/ 876905 h 1509486"/>
              <a:gd name="connsiteX16" fmla="*/ 4973562 w 6617103"/>
              <a:gd name="connsiteY16" fmla="*/ 1011162 h 1509486"/>
              <a:gd name="connsiteX17" fmla="*/ 4726819 w 6617103"/>
              <a:gd name="connsiteY17" fmla="*/ 1141791 h 1509486"/>
              <a:gd name="connsiteX18" fmla="*/ 4422019 w 6617103"/>
              <a:gd name="connsiteY18" fmla="*/ 1069219 h 1509486"/>
              <a:gd name="connsiteX19" fmla="*/ 4218819 w 6617103"/>
              <a:gd name="connsiteY19" fmla="*/ 1069219 h 1509486"/>
              <a:gd name="connsiteX20" fmla="*/ 3928534 w 6617103"/>
              <a:gd name="connsiteY20" fmla="*/ 1069219 h 1509486"/>
              <a:gd name="connsiteX21" fmla="*/ 3841448 w 6617103"/>
              <a:gd name="connsiteY21" fmla="*/ 895048 h 1509486"/>
              <a:gd name="connsiteX22" fmla="*/ 3449562 w 6617103"/>
              <a:gd name="connsiteY22" fmla="*/ 924076 h 1509486"/>
              <a:gd name="connsiteX23" fmla="*/ 3144762 w 6617103"/>
              <a:gd name="connsiteY23" fmla="*/ 1315962 h 1509486"/>
              <a:gd name="connsiteX24" fmla="*/ 2985105 w 6617103"/>
              <a:gd name="connsiteY24" fmla="*/ 1475619 h 1509486"/>
              <a:gd name="connsiteX25" fmla="*/ 2680305 w 6617103"/>
              <a:gd name="connsiteY25" fmla="*/ 1490134 h 1509486"/>
              <a:gd name="connsiteX26" fmla="*/ 2448077 w 6617103"/>
              <a:gd name="connsiteY26" fmla="*/ 1504648 h 1509486"/>
              <a:gd name="connsiteX27" fmla="*/ 2244877 w 6617103"/>
              <a:gd name="connsiteY27" fmla="*/ 1461105 h 1509486"/>
              <a:gd name="connsiteX28" fmla="*/ 1983619 w 6617103"/>
              <a:gd name="connsiteY28" fmla="*/ 1461105 h 1509486"/>
              <a:gd name="connsiteX29" fmla="*/ 1823962 w 6617103"/>
              <a:gd name="connsiteY29" fmla="*/ 1374019 h 1509486"/>
              <a:gd name="connsiteX30" fmla="*/ 1751391 w 6617103"/>
              <a:gd name="connsiteY30" fmla="*/ 1199848 h 1509486"/>
              <a:gd name="connsiteX31" fmla="*/ 1591734 w 6617103"/>
              <a:gd name="connsiteY31" fmla="*/ 1199848 h 1509486"/>
              <a:gd name="connsiteX32" fmla="*/ 1461105 w 6617103"/>
              <a:gd name="connsiteY32" fmla="*/ 1257905 h 1509486"/>
              <a:gd name="connsiteX33" fmla="*/ 1243391 w 6617103"/>
              <a:gd name="connsiteY33" fmla="*/ 1272419 h 1509486"/>
              <a:gd name="connsiteX34" fmla="*/ 1295400 w 6617103"/>
              <a:gd name="connsiteY34" fmla="*/ 1029305 h 1509486"/>
              <a:gd name="connsiteX35" fmla="*/ 1098248 w 6617103"/>
              <a:gd name="connsiteY35" fmla="*/ 938591 h 1509486"/>
              <a:gd name="connsiteX36" fmla="*/ 677334 w 6617103"/>
              <a:gd name="connsiteY36" fmla="*/ 1112762 h 1509486"/>
              <a:gd name="connsiteX37" fmla="*/ 285448 w 6617103"/>
              <a:gd name="connsiteY37" fmla="*/ 1141791 h 1509486"/>
              <a:gd name="connsiteX38" fmla="*/ 198362 w 6617103"/>
              <a:gd name="connsiteY38" fmla="*/ 1141791 h 1509486"/>
              <a:gd name="connsiteX39" fmla="*/ 82248 w 6617103"/>
              <a:gd name="connsiteY39" fmla="*/ 953105 h 1509486"/>
              <a:gd name="connsiteX0" fmla="*/ 82248 w 6619119"/>
              <a:gd name="connsiteY0" fmla="*/ 953105 h 1509486"/>
              <a:gd name="connsiteX1" fmla="*/ 691848 w 6619119"/>
              <a:gd name="connsiteY1" fmla="*/ 724505 h 1509486"/>
              <a:gd name="connsiteX2" fmla="*/ 1072848 w 6619119"/>
              <a:gd name="connsiteY2" fmla="*/ 419705 h 1509486"/>
              <a:gd name="connsiteX3" fmla="*/ 1530048 w 6619119"/>
              <a:gd name="connsiteY3" fmla="*/ 343505 h 1509486"/>
              <a:gd name="connsiteX4" fmla="*/ 2292048 w 6619119"/>
              <a:gd name="connsiteY4" fmla="*/ 114905 h 1509486"/>
              <a:gd name="connsiteX5" fmla="*/ 3275391 w 6619119"/>
              <a:gd name="connsiteY5" fmla="*/ 53219 h 1509486"/>
              <a:gd name="connsiteX6" fmla="*/ 4799391 w 6619119"/>
              <a:gd name="connsiteY6" fmla="*/ 9676 h 1509486"/>
              <a:gd name="connsiteX7" fmla="*/ 5713791 w 6619119"/>
              <a:gd name="connsiteY7" fmla="*/ 111276 h 1509486"/>
              <a:gd name="connsiteX8" fmla="*/ 6172200 w 6619119"/>
              <a:gd name="connsiteY8" fmla="*/ 114905 h 1509486"/>
              <a:gd name="connsiteX9" fmla="*/ 6555619 w 6619119"/>
              <a:gd name="connsiteY9" fmla="*/ 285448 h 1509486"/>
              <a:gd name="connsiteX10" fmla="*/ 6553200 w 6619119"/>
              <a:gd name="connsiteY10" fmla="*/ 648305 h 1509486"/>
              <a:gd name="connsiteX11" fmla="*/ 6172200 w 6619119"/>
              <a:gd name="connsiteY11" fmla="*/ 876905 h 1509486"/>
              <a:gd name="connsiteX12" fmla="*/ 5715000 w 6619119"/>
              <a:gd name="connsiteY12" fmla="*/ 953105 h 1509486"/>
              <a:gd name="connsiteX13" fmla="*/ 5562600 w 6619119"/>
              <a:gd name="connsiteY13" fmla="*/ 1029305 h 1509486"/>
              <a:gd name="connsiteX14" fmla="*/ 5410200 w 6619119"/>
              <a:gd name="connsiteY14" fmla="*/ 1029305 h 1509486"/>
              <a:gd name="connsiteX15" fmla="*/ 5111448 w 6619119"/>
              <a:gd name="connsiteY15" fmla="*/ 876905 h 1509486"/>
              <a:gd name="connsiteX16" fmla="*/ 4973562 w 6619119"/>
              <a:gd name="connsiteY16" fmla="*/ 1011162 h 1509486"/>
              <a:gd name="connsiteX17" fmla="*/ 4726819 w 6619119"/>
              <a:gd name="connsiteY17" fmla="*/ 1141791 h 1509486"/>
              <a:gd name="connsiteX18" fmla="*/ 4422019 w 6619119"/>
              <a:gd name="connsiteY18" fmla="*/ 1069219 h 1509486"/>
              <a:gd name="connsiteX19" fmla="*/ 4218819 w 6619119"/>
              <a:gd name="connsiteY19" fmla="*/ 1069219 h 1509486"/>
              <a:gd name="connsiteX20" fmla="*/ 3928534 w 6619119"/>
              <a:gd name="connsiteY20" fmla="*/ 1069219 h 1509486"/>
              <a:gd name="connsiteX21" fmla="*/ 3841448 w 6619119"/>
              <a:gd name="connsiteY21" fmla="*/ 895048 h 1509486"/>
              <a:gd name="connsiteX22" fmla="*/ 3449562 w 6619119"/>
              <a:gd name="connsiteY22" fmla="*/ 924076 h 1509486"/>
              <a:gd name="connsiteX23" fmla="*/ 3144762 w 6619119"/>
              <a:gd name="connsiteY23" fmla="*/ 1315962 h 1509486"/>
              <a:gd name="connsiteX24" fmla="*/ 2985105 w 6619119"/>
              <a:gd name="connsiteY24" fmla="*/ 1475619 h 1509486"/>
              <a:gd name="connsiteX25" fmla="*/ 2680305 w 6619119"/>
              <a:gd name="connsiteY25" fmla="*/ 1490134 h 1509486"/>
              <a:gd name="connsiteX26" fmla="*/ 2448077 w 6619119"/>
              <a:gd name="connsiteY26" fmla="*/ 1504648 h 1509486"/>
              <a:gd name="connsiteX27" fmla="*/ 2244877 w 6619119"/>
              <a:gd name="connsiteY27" fmla="*/ 1461105 h 1509486"/>
              <a:gd name="connsiteX28" fmla="*/ 1983619 w 6619119"/>
              <a:gd name="connsiteY28" fmla="*/ 1461105 h 1509486"/>
              <a:gd name="connsiteX29" fmla="*/ 1823962 w 6619119"/>
              <a:gd name="connsiteY29" fmla="*/ 1374019 h 1509486"/>
              <a:gd name="connsiteX30" fmla="*/ 1751391 w 6619119"/>
              <a:gd name="connsiteY30" fmla="*/ 1199848 h 1509486"/>
              <a:gd name="connsiteX31" fmla="*/ 1591734 w 6619119"/>
              <a:gd name="connsiteY31" fmla="*/ 1199848 h 1509486"/>
              <a:gd name="connsiteX32" fmla="*/ 1461105 w 6619119"/>
              <a:gd name="connsiteY32" fmla="*/ 1257905 h 1509486"/>
              <a:gd name="connsiteX33" fmla="*/ 1243391 w 6619119"/>
              <a:gd name="connsiteY33" fmla="*/ 1272419 h 1509486"/>
              <a:gd name="connsiteX34" fmla="*/ 1295400 w 6619119"/>
              <a:gd name="connsiteY34" fmla="*/ 1029305 h 1509486"/>
              <a:gd name="connsiteX35" fmla="*/ 1098248 w 6619119"/>
              <a:gd name="connsiteY35" fmla="*/ 938591 h 1509486"/>
              <a:gd name="connsiteX36" fmla="*/ 677334 w 6619119"/>
              <a:gd name="connsiteY36" fmla="*/ 1112762 h 1509486"/>
              <a:gd name="connsiteX37" fmla="*/ 285448 w 6619119"/>
              <a:gd name="connsiteY37" fmla="*/ 1141791 h 1509486"/>
              <a:gd name="connsiteX38" fmla="*/ 198362 w 6619119"/>
              <a:gd name="connsiteY38" fmla="*/ 1141791 h 1509486"/>
              <a:gd name="connsiteX39" fmla="*/ 82248 w 6619119"/>
              <a:gd name="connsiteY39" fmla="*/ 953105 h 1509486"/>
              <a:gd name="connsiteX0" fmla="*/ 82248 w 6616700"/>
              <a:gd name="connsiteY0" fmla="*/ 953105 h 1509486"/>
              <a:gd name="connsiteX1" fmla="*/ 691848 w 6616700"/>
              <a:gd name="connsiteY1" fmla="*/ 724505 h 1509486"/>
              <a:gd name="connsiteX2" fmla="*/ 1072848 w 6616700"/>
              <a:gd name="connsiteY2" fmla="*/ 419705 h 1509486"/>
              <a:gd name="connsiteX3" fmla="*/ 1530048 w 6616700"/>
              <a:gd name="connsiteY3" fmla="*/ 343505 h 1509486"/>
              <a:gd name="connsiteX4" fmla="*/ 2292048 w 6616700"/>
              <a:gd name="connsiteY4" fmla="*/ 114905 h 1509486"/>
              <a:gd name="connsiteX5" fmla="*/ 3275391 w 6616700"/>
              <a:gd name="connsiteY5" fmla="*/ 53219 h 1509486"/>
              <a:gd name="connsiteX6" fmla="*/ 4799391 w 6616700"/>
              <a:gd name="connsiteY6" fmla="*/ 9676 h 1509486"/>
              <a:gd name="connsiteX7" fmla="*/ 5713791 w 6616700"/>
              <a:gd name="connsiteY7" fmla="*/ 111276 h 1509486"/>
              <a:gd name="connsiteX8" fmla="*/ 6172200 w 6616700"/>
              <a:gd name="connsiteY8" fmla="*/ 114905 h 1509486"/>
              <a:gd name="connsiteX9" fmla="*/ 6553200 w 6616700"/>
              <a:gd name="connsiteY9" fmla="*/ 191105 h 1509486"/>
              <a:gd name="connsiteX10" fmla="*/ 6553200 w 6616700"/>
              <a:gd name="connsiteY10" fmla="*/ 648305 h 1509486"/>
              <a:gd name="connsiteX11" fmla="*/ 6172200 w 6616700"/>
              <a:gd name="connsiteY11" fmla="*/ 876905 h 1509486"/>
              <a:gd name="connsiteX12" fmla="*/ 5715000 w 6616700"/>
              <a:gd name="connsiteY12" fmla="*/ 953105 h 1509486"/>
              <a:gd name="connsiteX13" fmla="*/ 5562600 w 6616700"/>
              <a:gd name="connsiteY13" fmla="*/ 1029305 h 1509486"/>
              <a:gd name="connsiteX14" fmla="*/ 5410200 w 6616700"/>
              <a:gd name="connsiteY14" fmla="*/ 1029305 h 1509486"/>
              <a:gd name="connsiteX15" fmla="*/ 5111448 w 6616700"/>
              <a:gd name="connsiteY15" fmla="*/ 876905 h 1509486"/>
              <a:gd name="connsiteX16" fmla="*/ 4973562 w 6616700"/>
              <a:gd name="connsiteY16" fmla="*/ 1011162 h 1509486"/>
              <a:gd name="connsiteX17" fmla="*/ 4726819 w 6616700"/>
              <a:gd name="connsiteY17" fmla="*/ 1141791 h 1509486"/>
              <a:gd name="connsiteX18" fmla="*/ 4422019 w 6616700"/>
              <a:gd name="connsiteY18" fmla="*/ 1069219 h 1509486"/>
              <a:gd name="connsiteX19" fmla="*/ 4218819 w 6616700"/>
              <a:gd name="connsiteY19" fmla="*/ 1069219 h 1509486"/>
              <a:gd name="connsiteX20" fmla="*/ 3928534 w 6616700"/>
              <a:gd name="connsiteY20" fmla="*/ 1069219 h 1509486"/>
              <a:gd name="connsiteX21" fmla="*/ 3841448 w 6616700"/>
              <a:gd name="connsiteY21" fmla="*/ 895048 h 1509486"/>
              <a:gd name="connsiteX22" fmla="*/ 3449562 w 6616700"/>
              <a:gd name="connsiteY22" fmla="*/ 924076 h 1509486"/>
              <a:gd name="connsiteX23" fmla="*/ 3144762 w 6616700"/>
              <a:gd name="connsiteY23" fmla="*/ 1315962 h 1509486"/>
              <a:gd name="connsiteX24" fmla="*/ 2985105 w 6616700"/>
              <a:gd name="connsiteY24" fmla="*/ 1475619 h 1509486"/>
              <a:gd name="connsiteX25" fmla="*/ 2680305 w 6616700"/>
              <a:gd name="connsiteY25" fmla="*/ 1490134 h 1509486"/>
              <a:gd name="connsiteX26" fmla="*/ 2448077 w 6616700"/>
              <a:gd name="connsiteY26" fmla="*/ 1504648 h 1509486"/>
              <a:gd name="connsiteX27" fmla="*/ 2244877 w 6616700"/>
              <a:gd name="connsiteY27" fmla="*/ 1461105 h 1509486"/>
              <a:gd name="connsiteX28" fmla="*/ 1983619 w 6616700"/>
              <a:gd name="connsiteY28" fmla="*/ 1461105 h 1509486"/>
              <a:gd name="connsiteX29" fmla="*/ 1823962 w 6616700"/>
              <a:gd name="connsiteY29" fmla="*/ 1374019 h 1509486"/>
              <a:gd name="connsiteX30" fmla="*/ 1751391 w 6616700"/>
              <a:gd name="connsiteY30" fmla="*/ 1199848 h 1509486"/>
              <a:gd name="connsiteX31" fmla="*/ 1591734 w 6616700"/>
              <a:gd name="connsiteY31" fmla="*/ 1199848 h 1509486"/>
              <a:gd name="connsiteX32" fmla="*/ 1461105 w 6616700"/>
              <a:gd name="connsiteY32" fmla="*/ 1257905 h 1509486"/>
              <a:gd name="connsiteX33" fmla="*/ 1243391 w 6616700"/>
              <a:gd name="connsiteY33" fmla="*/ 1272419 h 1509486"/>
              <a:gd name="connsiteX34" fmla="*/ 1295400 w 6616700"/>
              <a:gd name="connsiteY34" fmla="*/ 1029305 h 1509486"/>
              <a:gd name="connsiteX35" fmla="*/ 1098248 w 6616700"/>
              <a:gd name="connsiteY35" fmla="*/ 938591 h 1509486"/>
              <a:gd name="connsiteX36" fmla="*/ 677334 w 6616700"/>
              <a:gd name="connsiteY36" fmla="*/ 1112762 h 1509486"/>
              <a:gd name="connsiteX37" fmla="*/ 285448 w 6616700"/>
              <a:gd name="connsiteY37" fmla="*/ 1141791 h 1509486"/>
              <a:gd name="connsiteX38" fmla="*/ 198362 w 6616700"/>
              <a:gd name="connsiteY38" fmla="*/ 1141791 h 1509486"/>
              <a:gd name="connsiteX39" fmla="*/ 82248 w 6616700"/>
              <a:gd name="connsiteY39" fmla="*/ 953105 h 1509486"/>
              <a:gd name="connsiteX0" fmla="*/ 82248 w 6629400"/>
              <a:gd name="connsiteY0" fmla="*/ 953105 h 1509486"/>
              <a:gd name="connsiteX1" fmla="*/ 691848 w 6629400"/>
              <a:gd name="connsiteY1" fmla="*/ 724505 h 1509486"/>
              <a:gd name="connsiteX2" fmla="*/ 1072848 w 6629400"/>
              <a:gd name="connsiteY2" fmla="*/ 419705 h 1509486"/>
              <a:gd name="connsiteX3" fmla="*/ 1530048 w 6629400"/>
              <a:gd name="connsiteY3" fmla="*/ 343505 h 1509486"/>
              <a:gd name="connsiteX4" fmla="*/ 2292048 w 6629400"/>
              <a:gd name="connsiteY4" fmla="*/ 114905 h 1509486"/>
              <a:gd name="connsiteX5" fmla="*/ 3275391 w 6629400"/>
              <a:gd name="connsiteY5" fmla="*/ 53219 h 1509486"/>
              <a:gd name="connsiteX6" fmla="*/ 4799391 w 6629400"/>
              <a:gd name="connsiteY6" fmla="*/ 9676 h 1509486"/>
              <a:gd name="connsiteX7" fmla="*/ 5713791 w 6629400"/>
              <a:gd name="connsiteY7" fmla="*/ 111276 h 1509486"/>
              <a:gd name="connsiteX8" fmla="*/ 6096000 w 6629400"/>
              <a:gd name="connsiteY8" fmla="*/ 114905 h 1509486"/>
              <a:gd name="connsiteX9" fmla="*/ 6553200 w 6629400"/>
              <a:gd name="connsiteY9" fmla="*/ 191105 h 1509486"/>
              <a:gd name="connsiteX10" fmla="*/ 6553200 w 6629400"/>
              <a:gd name="connsiteY10" fmla="*/ 648305 h 1509486"/>
              <a:gd name="connsiteX11" fmla="*/ 6172200 w 6629400"/>
              <a:gd name="connsiteY11" fmla="*/ 876905 h 1509486"/>
              <a:gd name="connsiteX12" fmla="*/ 5715000 w 6629400"/>
              <a:gd name="connsiteY12" fmla="*/ 953105 h 1509486"/>
              <a:gd name="connsiteX13" fmla="*/ 5562600 w 6629400"/>
              <a:gd name="connsiteY13" fmla="*/ 1029305 h 1509486"/>
              <a:gd name="connsiteX14" fmla="*/ 5410200 w 6629400"/>
              <a:gd name="connsiteY14" fmla="*/ 1029305 h 1509486"/>
              <a:gd name="connsiteX15" fmla="*/ 5111448 w 6629400"/>
              <a:gd name="connsiteY15" fmla="*/ 876905 h 1509486"/>
              <a:gd name="connsiteX16" fmla="*/ 4973562 w 6629400"/>
              <a:gd name="connsiteY16" fmla="*/ 1011162 h 1509486"/>
              <a:gd name="connsiteX17" fmla="*/ 4726819 w 6629400"/>
              <a:gd name="connsiteY17" fmla="*/ 1141791 h 1509486"/>
              <a:gd name="connsiteX18" fmla="*/ 4422019 w 6629400"/>
              <a:gd name="connsiteY18" fmla="*/ 1069219 h 1509486"/>
              <a:gd name="connsiteX19" fmla="*/ 4218819 w 6629400"/>
              <a:gd name="connsiteY19" fmla="*/ 1069219 h 1509486"/>
              <a:gd name="connsiteX20" fmla="*/ 3928534 w 6629400"/>
              <a:gd name="connsiteY20" fmla="*/ 1069219 h 1509486"/>
              <a:gd name="connsiteX21" fmla="*/ 3841448 w 6629400"/>
              <a:gd name="connsiteY21" fmla="*/ 895048 h 1509486"/>
              <a:gd name="connsiteX22" fmla="*/ 3449562 w 6629400"/>
              <a:gd name="connsiteY22" fmla="*/ 924076 h 1509486"/>
              <a:gd name="connsiteX23" fmla="*/ 3144762 w 6629400"/>
              <a:gd name="connsiteY23" fmla="*/ 1315962 h 1509486"/>
              <a:gd name="connsiteX24" fmla="*/ 2985105 w 6629400"/>
              <a:gd name="connsiteY24" fmla="*/ 1475619 h 1509486"/>
              <a:gd name="connsiteX25" fmla="*/ 2680305 w 6629400"/>
              <a:gd name="connsiteY25" fmla="*/ 1490134 h 1509486"/>
              <a:gd name="connsiteX26" fmla="*/ 2448077 w 6629400"/>
              <a:gd name="connsiteY26" fmla="*/ 1504648 h 1509486"/>
              <a:gd name="connsiteX27" fmla="*/ 2244877 w 6629400"/>
              <a:gd name="connsiteY27" fmla="*/ 1461105 h 1509486"/>
              <a:gd name="connsiteX28" fmla="*/ 1983619 w 6629400"/>
              <a:gd name="connsiteY28" fmla="*/ 1461105 h 1509486"/>
              <a:gd name="connsiteX29" fmla="*/ 1823962 w 6629400"/>
              <a:gd name="connsiteY29" fmla="*/ 1374019 h 1509486"/>
              <a:gd name="connsiteX30" fmla="*/ 1751391 w 6629400"/>
              <a:gd name="connsiteY30" fmla="*/ 1199848 h 1509486"/>
              <a:gd name="connsiteX31" fmla="*/ 1591734 w 6629400"/>
              <a:gd name="connsiteY31" fmla="*/ 1199848 h 1509486"/>
              <a:gd name="connsiteX32" fmla="*/ 1461105 w 6629400"/>
              <a:gd name="connsiteY32" fmla="*/ 1257905 h 1509486"/>
              <a:gd name="connsiteX33" fmla="*/ 1243391 w 6629400"/>
              <a:gd name="connsiteY33" fmla="*/ 1272419 h 1509486"/>
              <a:gd name="connsiteX34" fmla="*/ 1295400 w 6629400"/>
              <a:gd name="connsiteY34" fmla="*/ 1029305 h 1509486"/>
              <a:gd name="connsiteX35" fmla="*/ 1098248 w 6629400"/>
              <a:gd name="connsiteY35" fmla="*/ 938591 h 1509486"/>
              <a:gd name="connsiteX36" fmla="*/ 677334 w 6629400"/>
              <a:gd name="connsiteY36" fmla="*/ 1112762 h 1509486"/>
              <a:gd name="connsiteX37" fmla="*/ 285448 w 6629400"/>
              <a:gd name="connsiteY37" fmla="*/ 1141791 h 1509486"/>
              <a:gd name="connsiteX38" fmla="*/ 198362 w 6629400"/>
              <a:gd name="connsiteY38" fmla="*/ 1141791 h 1509486"/>
              <a:gd name="connsiteX39" fmla="*/ 82248 w 6629400"/>
              <a:gd name="connsiteY39" fmla="*/ 953105 h 15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629400" h="1509486">
                <a:moveTo>
                  <a:pt x="82248" y="953105"/>
                </a:moveTo>
                <a:cubicBezTo>
                  <a:pt x="164496" y="883557"/>
                  <a:pt x="526748" y="813405"/>
                  <a:pt x="691848" y="724505"/>
                </a:cubicBezTo>
                <a:cubicBezTo>
                  <a:pt x="856948" y="635605"/>
                  <a:pt x="933148" y="483205"/>
                  <a:pt x="1072848" y="419705"/>
                </a:cubicBezTo>
                <a:cubicBezTo>
                  <a:pt x="1212548" y="356205"/>
                  <a:pt x="1326848" y="394305"/>
                  <a:pt x="1530048" y="343505"/>
                </a:cubicBezTo>
                <a:cubicBezTo>
                  <a:pt x="1733248" y="292705"/>
                  <a:pt x="2001158" y="163286"/>
                  <a:pt x="2292048" y="114905"/>
                </a:cubicBezTo>
                <a:cubicBezTo>
                  <a:pt x="2582938" y="66524"/>
                  <a:pt x="2857501" y="70757"/>
                  <a:pt x="3275391" y="53219"/>
                </a:cubicBezTo>
                <a:cubicBezTo>
                  <a:pt x="3693282" y="35681"/>
                  <a:pt x="4392991" y="0"/>
                  <a:pt x="4799391" y="9676"/>
                </a:cubicBezTo>
                <a:cubicBezTo>
                  <a:pt x="5205791" y="19352"/>
                  <a:pt x="5713791" y="111276"/>
                  <a:pt x="5713791" y="111276"/>
                </a:cubicBezTo>
                <a:cubicBezTo>
                  <a:pt x="5991981" y="140305"/>
                  <a:pt x="5956099" y="101600"/>
                  <a:pt x="6096000" y="114905"/>
                </a:cubicBezTo>
                <a:cubicBezTo>
                  <a:pt x="6235902" y="128210"/>
                  <a:pt x="6477000" y="102205"/>
                  <a:pt x="6553200" y="191105"/>
                </a:cubicBezTo>
                <a:cubicBezTo>
                  <a:pt x="6629400" y="280005"/>
                  <a:pt x="6616700" y="534005"/>
                  <a:pt x="6553200" y="648305"/>
                </a:cubicBezTo>
                <a:cubicBezTo>
                  <a:pt x="6489700" y="762605"/>
                  <a:pt x="6311900" y="826105"/>
                  <a:pt x="6172200" y="876905"/>
                </a:cubicBezTo>
                <a:cubicBezTo>
                  <a:pt x="6032500" y="927705"/>
                  <a:pt x="5816600" y="927705"/>
                  <a:pt x="5715000" y="953105"/>
                </a:cubicBezTo>
                <a:cubicBezTo>
                  <a:pt x="5613400" y="978505"/>
                  <a:pt x="5613400" y="1016605"/>
                  <a:pt x="5562600" y="1029305"/>
                </a:cubicBezTo>
                <a:cubicBezTo>
                  <a:pt x="5511800" y="1042005"/>
                  <a:pt x="5485392" y="1054705"/>
                  <a:pt x="5410200" y="1029305"/>
                </a:cubicBezTo>
                <a:cubicBezTo>
                  <a:pt x="5335008" y="1003905"/>
                  <a:pt x="5184221" y="879929"/>
                  <a:pt x="5111448" y="876905"/>
                </a:cubicBezTo>
                <a:cubicBezTo>
                  <a:pt x="5038675" y="873881"/>
                  <a:pt x="5037667" y="967014"/>
                  <a:pt x="4973562" y="1011162"/>
                </a:cubicBezTo>
                <a:cubicBezTo>
                  <a:pt x="4909457" y="1055310"/>
                  <a:pt x="4818743" y="1132115"/>
                  <a:pt x="4726819" y="1141791"/>
                </a:cubicBezTo>
                <a:cubicBezTo>
                  <a:pt x="4634895" y="1151467"/>
                  <a:pt x="4506686" y="1081314"/>
                  <a:pt x="4422019" y="1069219"/>
                </a:cubicBezTo>
                <a:cubicBezTo>
                  <a:pt x="4337352" y="1057124"/>
                  <a:pt x="4218819" y="1069219"/>
                  <a:pt x="4218819" y="1069219"/>
                </a:cubicBezTo>
                <a:cubicBezTo>
                  <a:pt x="4136572" y="1069219"/>
                  <a:pt x="3991429" y="1098247"/>
                  <a:pt x="3928534" y="1069219"/>
                </a:cubicBezTo>
                <a:cubicBezTo>
                  <a:pt x="3865639" y="1040191"/>
                  <a:pt x="3921277" y="919238"/>
                  <a:pt x="3841448" y="895048"/>
                </a:cubicBezTo>
                <a:cubicBezTo>
                  <a:pt x="3761619" y="870858"/>
                  <a:pt x="3565676" y="853924"/>
                  <a:pt x="3449562" y="924076"/>
                </a:cubicBezTo>
                <a:cubicBezTo>
                  <a:pt x="3333448" y="994228"/>
                  <a:pt x="3222171" y="1224038"/>
                  <a:pt x="3144762" y="1315962"/>
                </a:cubicBezTo>
                <a:cubicBezTo>
                  <a:pt x="3067353" y="1407886"/>
                  <a:pt x="3062514" y="1446590"/>
                  <a:pt x="2985105" y="1475619"/>
                </a:cubicBezTo>
                <a:cubicBezTo>
                  <a:pt x="2907696" y="1504648"/>
                  <a:pt x="2680305" y="1490134"/>
                  <a:pt x="2680305" y="1490134"/>
                </a:cubicBezTo>
                <a:cubicBezTo>
                  <a:pt x="2590800" y="1494972"/>
                  <a:pt x="2520648" y="1509486"/>
                  <a:pt x="2448077" y="1504648"/>
                </a:cubicBezTo>
                <a:cubicBezTo>
                  <a:pt x="2375506" y="1499810"/>
                  <a:pt x="2322287" y="1468362"/>
                  <a:pt x="2244877" y="1461105"/>
                </a:cubicBezTo>
                <a:cubicBezTo>
                  <a:pt x="2167467" y="1453848"/>
                  <a:pt x="2053771" y="1475619"/>
                  <a:pt x="1983619" y="1461105"/>
                </a:cubicBezTo>
                <a:cubicBezTo>
                  <a:pt x="1913467" y="1446591"/>
                  <a:pt x="1862667" y="1417562"/>
                  <a:pt x="1823962" y="1374019"/>
                </a:cubicBezTo>
                <a:cubicBezTo>
                  <a:pt x="1785257" y="1330476"/>
                  <a:pt x="1790096" y="1228876"/>
                  <a:pt x="1751391" y="1199848"/>
                </a:cubicBezTo>
                <a:cubicBezTo>
                  <a:pt x="1712686" y="1170820"/>
                  <a:pt x="1640115" y="1190172"/>
                  <a:pt x="1591734" y="1199848"/>
                </a:cubicBezTo>
                <a:cubicBezTo>
                  <a:pt x="1543353" y="1209524"/>
                  <a:pt x="1519162" y="1245810"/>
                  <a:pt x="1461105" y="1257905"/>
                </a:cubicBezTo>
                <a:cubicBezTo>
                  <a:pt x="1403048" y="1270000"/>
                  <a:pt x="1271008" y="1310519"/>
                  <a:pt x="1243391" y="1272419"/>
                </a:cubicBezTo>
                <a:cubicBezTo>
                  <a:pt x="1215774" y="1234319"/>
                  <a:pt x="1319590" y="1084943"/>
                  <a:pt x="1295400" y="1029305"/>
                </a:cubicBezTo>
                <a:cubicBezTo>
                  <a:pt x="1271210" y="973667"/>
                  <a:pt x="1201259" y="924682"/>
                  <a:pt x="1098248" y="938591"/>
                </a:cubicBezTo>
                <a:cubicBezTo>
                  <a:pt x="995237" y="952500"/>
                  <a:pt x="812801" y="1078895"/>
                  <a:pt x="677334" y="1112762"/>
                </a:cubicBezTo>
                <a:cubicBezTo>
                  <a:pt x="541867" y="1146629"/>
                  <a:pt x="365277" y="1136953"/>
                  <a:pt x="285448" y="1141791"/>
                </a:cubicBezTo>
                <a:cubicBezTo>
                  <a:pt x="205619" y="1146629"/>
                  <a:pt x="232229" y="1173239"/>
                  <a:pt x="198362" y="1141791"/>
                </a:cubicBezTo>
                <a:cubicBezTo>
                  <a:pt x="164495" y="1110343"/>
                  <a:pt x="0" y="1022653"/>
                  <a:pt x="82248" y="953105"/>
                </a:cubicBez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38100">
            <a:noFill/>
            <a:prstDash val="sysDash"/>
            <a:tailEnd type="arrow"/>
          </a:ln>
          <a:effectLst>
            <a:outerShdw blurRad="304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32931" y="1132582"/>
            <a:ext cx="15912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North </a:t>
            </a:r>
          </a:p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America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0" y="1295400"/>
            <a:ext cx="1393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Europe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0" y="2971800"/>
            <a:ext cx="1180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Africa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1828800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Asia</a:t>
            </a:r>
          </a:p>
        </p:txBody>
      </p:sp>
      <p:sp>
        <p:nvSpPr>
          <p:cNvPr id="12" name="Freeform 11"/>
          <p:cNvSpPr/>
          <p:nvPr/>
        </p:nvSpPr>
        <p:spPr>
          <a:xfrm>
            <a:off x="3841448" y="957943"/>
            <a:ext cx="578152" cy="5607352"/>
          </a:xfrm>
          <a:custGeom>
            <a:avLst/>
            <a:gdLst>
              <a:gd name="connsiteX0" fmla="*/ 549124 w 578152"/>
              <a:gd name="connsiteY0" fmla="*/ 0 h 5607352"/>
              <a:gd name="connsiteX1" fmla="*/ 389467 w 578152"/>
              <a:gd name="connsiteY1" fmla="*/ 406400 h 5607352"/>
              <a:gd name="connsiteX2" fmla="*/ 171752 w 578152"/>
              <a:gd name="connsiteY2" fmla="*/ 1262743 h 5607352"/>
              <a:gd name="connsiteX3" fmla="*/ 12095 w 578152"/>
              <a:gd name="connsiteY3" fmla="*/ 2481943 h 5607352"/>
              <a:gd name="connsiteX4" fmla="*/ 99181 w 578152"/>
              <a:gd name="connsiteY4" fmla="*/ 3933371 h 5607352"/>
              <a:gd name="connsiteX5" fmla="*/ 476552 w 578152"/>
              <a:gd name="connsiteY5" fmla="*/ 5341257 h 5607352"/>
              <a:gd name="connsiteX6" fmla="*/ 578152 w 578152"/>
              <a:gd name="connsiteY6" fmla="*/ 5529943 h 560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8152" h="5607352">
                <a:moveTo>
                  <a:pt x="549124" y="0"/>
                </a:moveTo>
                <a:cubicBezTo>
                  <a:pt x="500743" y="97971"/>
                  <a:pt x="452362" y="195943"/>
                  <a:pt x="389467" y="406400"/>
                </a:cubicBezTo>
                <a:cubicBezTo>
                  <a:pt x="326572" y="616857"/>
                  <a:pt x="234647" y="916819"/>
                  <a:pt x="171752" y="1262743"/>
                </a:cubicBezTo>
                <a:cubicBezTo>
                  <a:pt x="108857" y="1608667"/>
                  <a:pt x="24190" y="2036838"/>
                  <a:pt x="12095" y="2481943"/>
                </a:cubicBezTo>
                <a:cubicBezTo>
                  <a:pt x="0" y="2927048"/>
                  <a:pt x="21772" y="3456819"/>
                  <a:pt x="99181" y="3933371"/>
                </a:cubicBezTo>
                <a:cubicBezTo>
                  <a:pt x="176591" y="4409923"/>
                  <a:pt x="396724" y="5075162"/>
                  <a:pt x="476552" y="5341257"/>
                </a:cubicBezTo>
                <a:cubicBezTo>
                  <a:pt x="556381" y="5607352"/>
                  <a:pt x="567266" y="5568647"/>
                  <a:pt x="578152" y="5529943"/>
                </a:cubicBezTo>
              </a:path>
            </a:pathLst>
          </a:custGeom>
          <a:ln w="101600">
            <a:solidFill>
              <a:schemeClr val="tx1"/>
            </a:solidFill>
            <a:prstDash val="sysDot"/>
          </a:ln>
          <a:effectLst>
            <a:outerShdw dist="50800" dir="72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3735050"/>
            <a:ext cx="3251211" cy="1446550"/>
          </a:xfrm>
          <a:prstGeom prst="rect">
            <a:avLst/>
          </a:prstGeom>
          <a:solidFill>
            <a:schemeClr val="tx2">
              <a:lumMod val="40000"/>
              <a:lumOff val="60000"/>
              <a:alpha val="52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ln w="3175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WESTERN </a:t>
            </a:r>
          </a:p>
          <a:p>
            <a:pPr algn="ctr"/>
            <a:r>
              <a:rPr lang="en-US" sz="4400" b="1" dirty="0" smtClean="0">
                <a:ln w="3175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HEMISPHERE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5800" y="3733800"/>
            <a:ext cx="3251211" cy="1446550"/>
          </a:xfrm>
          <a:prstGeom prst="rect">
            <a:avLst/>
          </a:prstGeom>
          <a:solidFill>
            <a:schemeClr val="tx2">
              <a:lumMod val="40000"/>
              <a:lumOff val="60000"/>
              <a:alpha val="52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ln w="3175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EASTERN </a:t>
            </a:r>
          </a:p>
          <a:p>
            <a:pPr algn="ctr"/>
            <a:r>
              <a:rPr lang="en-US" sz="4400" b="1" dirty="0" smtClean="0">
                <a:ln w="3175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HEMISPHERE</a:t>
            </a:r>
          </a:p>
        </p:txBody>
      </p:sp>
      <p:sp useBgFill="1"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9255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</a:p>
          <a:p>
            <a:pPr algn="ctr">
              <a:defRPr/>
            </a:pPr>
            <a:endParaRPr lang="en-US" sz="1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81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the last ice age .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 animBg="1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pic>
        <p:nvPicPr>
          <p:cNvPr id="31746" name="Picture 2" descr="http://dgh.wikispaces.com/file/view/ice_age_map.gif"/>
          <p:cNvPicPr>
            <a:picLocks noChangeAspect="1" noChangeArrowheads="1"/>
          </p:cNvPicPr>
          <p:nvPr/>
        </p:nvPicPr>
        <p:blipFill>
          <a:blip r:embed="rId2" cstate="print"/>
          <a:srcRect l="4180" t="1978" r="3022"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</p:spPr>
      </p:pic>
      <p:grpSp>
        <p:nvGrpSpPr>
          <p:cNvPr id="39" name="Group 38"/>
          <p:cNvGrpSpPr/>
          <p:nvPr/>
        </p:nvGrpSpPr>
        <p:grpSpPr>
          <a:xfrm>
            <a:off x="0" y="381000"/>
            <a:ext cx="7376605" cy="3175575"/>
            <a:chOff x="0" y="381000"/>
            <a:chExt cx="7376605" cy="3175575"/>
          </a:xfrm>
        </p:grpSpPr>
        <p:grpSp>
          <p:nvGrpSpPr>
            <p:cNvPr id="37" name="Group 36"/>
            <p:cNvGrpSpPr/>
            <p:nvPr/>
          </p:nvGrpSpPr>
          <p:grpSpPr>
            <a:xfrm>
              <a:off x="76200" y="875695"/>
              <a:ext cx="7300405" cy="2680880"/>
              <a:chOff x="76200" y="875695"/>
              <a:chExt cx="7300405" cy="2680880"/>
            </a:xfrm>
          </p:grpSpPr>
          <p:sp>
            <p:nvSpPr>
              <p:cNvPr id="30" name="Freeform 29"/>
              <p:cNvSpPr/>
              <p:nvPr/>
            </p:nvSpPr>
            <p:spPr>
              <a:xfrm>
                <a:off x="76200" y="875695"/>
                <a:ext cx="6629400" cy="1509486"/>
              </a:xfrm>
              <a:custGeom>
                <a:avLst/>
                <a:gdLst>
                  <a:gd name="connsiteX0" fmla="*/ 87086 w 6526591"/>
                  <a:gd name="connsiteY0" fmla="*/ 1040191 h 1509486"/>
                  <a:gd name="connsiteX1" fmla="*/ 638629 w 6526591"/>
                  <a:gd name="connsiteY1" fmla="*/ 895048 h 1509486"/>
                  <a:gd name="connsiteX2" fmla="*/ 1422400 w 6526591"/>
                  <a:gd name="connsiteY2" fmla="*/ 619276 h 1509486"/>
                  <a:gd name="connsiteX3" fmla="*/ 1654629 w 6526591"/>
                  <a:gd name="connsiteY3" fmla="*/ 648305 h 1509486"/>
                  <a:gd name="connsiteX4" fmla="*/ 1901371 w 6526591"/>
                  <a:gd name="connsiteY4" fmla="*/ 561219 h 1509486"/>
                  <a:gd name="connsiteX5" fmla="*/ 2032000 w 6526591"/>
                  <a:gd name="connsiteY5" fmla="*/ 474134 h 1509486"/>
                  <a:gd name="connsiteX6" fmla="*/ 1843314 w 6526591"/>
                  <a:gd name="connsiteY6" fmla="*/ 488648 h 1509486"/>
                  <a:gd name="connsiteX7" fmla="*/ 1785257 w 6526591"/>
                  <a:gd name="connsiteY7" fmla="*/ 416076 h 1509486"/>
                  <a:gd name="connsiteX8" fmla="*/ 2351314 w 6526591"/>
                  <a:gd name="connsiteY8" fmla="*/ 227391 h 1509486"/>
                  <a:gd name="connsiteX9" fmla="*/ 3193143 w 6526591"/>
                  <a:gd name="connsiteY9" fmla="*/ 53219 h 1509486"/>
                  <a:gd name="connsiteX10" fmla="*/ 4717143 w 6526591"/>
                  <a:gd name="connsiteY10" fmla="*/ 9676 h 1509486"/>
                  <a:gd name="connsiteX11" fmla="*/ 5631543 w 6526591"/>
                  <a:gd name="connsiteY11" fmla="*/ 111276 h 1509486"/>
                  <a:gd name="connsiteX12" fmla="*/ 6386286 w 6526591"/>
                  <a:gd name="connsiteY12" fmla="*/ 183848 h 1509486"/>
                  <a:gd name="connsiteX13" fmla="*/ 6473371 w 6526591"/>
                  <a:gd name="connsiteY13" fmla="*/ 285448 h 1509486"/>
                  <a:gd name="connsiteX14" fmla="*/ 6168571 w 6526591"/>
                  <a:gd name="connsiteY14" fmla="*/ 328991 h 1509486"/>
                  <a:gd name="connsiteX15" fmla="*/ 5979886 w 6526591"/>
                  <a:gd name="connsiteY15" fmla="*/ 256419 h 1509486"/>
                  <a:gd name="connsiteX16" fmla="*/ 5994400 w 6526591"/>
                  <a:gd name="connsiteY16" fmla="*/ 401562 h 1509486"/>
                  <a:gd name="connsiteX17" fmla="*/ 5878286 w 6526591"/>
                  <a:gd name="connsiteY17" fmla="*/ 575734 h 1509486"/>
                  <a:gd name="connsiteX18" fmla="*/ 5602514 w 6526591"/>
                  <a:gd name="connsiteY18" fmla="*/ 590248 h 1509486"/>
                  <a:gd name="connsiteX19" fmla="*/ 5471886 w 6526591"/>
                  <a:gd name="connsiteY19" fmla="*/ 546705 h 1509486"/>
                  <a:gd name="connsiteX20" fmla="*/ 5384800 w 6526591"/>
                  <a:gd name="connsiteY20" fmla="*/ 633791 h 1509486"/>
                  <a:gd name="connsiteX21" fmla="*/ 5254171 w 6526591"/>
                  <a:gd name="connsiteY21" fmla="*/ 706362 h 1509486"/>
                  <a:gd name="connsiteX22" fmla="*/ 5167086 w 6526591"/>
                  <a:gd name="connsiteY22" fmla="*/ 677334 h 1509486"/>
                  <a:gd name="connsiteX23" fmla="*/ 4992914 w 6526591"/>
                  <a:gd name="connsiteY23" fmla="*/ 720876 h 1509486"/>
                  <a:gd name="connsiteX24" fmla="*/ 4891314 w 6526591"/>
                  <a:gd name="connsiteY24" fmla="*/ 1011162 h 1509486"/>
                  <a:gd name="connsiteX25" fmla="*/ 4644571 w 6526591"/>
                  <a:gd name="connsiteY25" fmla="*/ 1141791 h 1509486"/>
                  <a:gd name="connsiteX26" fmla="*/ 4339771 w 6526591"/>
                  <a:gd name="connsiteY26" fmla="*/ 1069219 h 1509486"/>
                  <a:gd name="connsiteX27" fmla="*/ 4136571 w 6526591"/>
                  <a:gd name="connsiteY27" fmla="*/ 1069219 h 1509486"/>
                  <a:gd name="connsiteX28" fmla="*/ 3846286 w 6526591"/>
                  <a:gd name="connsiteY28" fmla="*/ 1069219 h 1509486"/>
                  <a:gd name="connsiteX29" fmla="*/ 3759200 w 6526591"/>
                  <a:gd name="connsiteY29" fmla="*/ 895048 h 1509486"/>
                  <a:gd name="connsiteX30" fmla="*/ 3367314 w 6526591"/>
                  <a:gd name="connsiteY30" fmla="*/ 924076 h 1509486"/>
                  <a:gd name="connsiteX31" fmla="*/ 3062514 w 6526591"/>
                  <a:gd name="connsiteY31" fmla="*/ 1315962 h 1509486"/>
                  <a:gd name="connsiteX32" fmla="*/ 2902857 w 6526591"/>
                  <a:gd name="connsiteY32" fmla="*/ 1475619 h 1509486"/>
                  <a:gd name="connsiteX33" fmla="*/ 2598057 w 6526591"/>
                  <a:gd name="connsiteY33" fmla="*/ 1490134 h 1509486"/>
                  <a:gd name="connsiteX34" fmla="*/ 2365829 w 6526591"/>
                  <a:gd name="connsiteY34" fmla="*/ 1504648 h 1509486"/>
                  <a:gd name="connsiteX35" fmla="*/ 2162629 w 6526591"/>
                  <a:gd name="connsiteY35" fmla="*/ 1461105 h 1509486"/>
                  <a:gd name="connsiteX36" fmla="*/ 1901371 w 6526591"/>
                  <a:gd name="connsiteY36" fmla="*/ 1461105 h 1509486"/>
                  <a:gd name="connsiteX37" fmla="*/ 1741714 w 6526591"/>
                  <a:gd name="connsiteY37" fmla="*/ 1374019 h 1509486"/>
                  <a:gd name="connsiteX38" fmla="*/ 1669143 w 6526591"/>
                  <a:gd name="connsiteY38" fmla="*/ 1199848 h 1509486"/>
                  <a:gd name="connsiteX39" fmla="*/ 1509486 w 6526591"/>
                  <a:gd name="connsiteY39" fmla="*/ 1199848 h 1509486"/>
                  <a:gd name="connsiteX40" fmla="*/ 1378857 w 6526591"/>
                  <a:gd name="connsiteY40" fmla="*/ 1257905 h 1509486"/>
                  <a:gd name="connsiteX41" fmla="*/ 1161143 w 6526591"/>
                  <a:gd name="connsiteY41" fmla="*/ 1272419 h 1509486"/>
                  <a:gd name="connsiteX42" fmla="*/ 1277257 w 6526591"/>
                  <a:gd name="connsiteY42" fmla="*/ 1011162 h 1509486"/>
                  <a:gd name="connsiteX43" fmla="*/ 1378857 w 6526591"/>
                  <a:gd name="connsiteY43" fmla="*/ 866019 h 1509486"/>
                  <a:gd name="connsiteX44" fmla="*/ 1016000 w 6526591"/>
                  <a:gd name="connsiteY44" fmla="*/ 938591 h 1509486"/>
                  <a:gd name="connsiteX45" fmla="*/ 595086 w 6526591"/>
                  <a:gd name="connsiteY45" fmla="*/ 1112762 h 1509486"/>
                  <a:gd name="connsiteX46" fmla="*/ 203200 w 6526591"/>
                  <a:gd name="connsiteY46" fmla="*/ 1141791 h 1509486"/>
                  <a:gd name="connsiteX47" fmla="*/ 116114 w 6526591"/>
                  <a:gd name="connsiteY47" fmla="*/ 1141791 h 1509486"/>
                  <a:gd name="connsiteX48" fmla="*/ 87086 w 6526591"/>
                  <a:gd name="connsiteY48" fmla="*/ 1040191 h 1509486"/>
                  <a:gd name="connsiteX0" fmla="*/ 87086 w 6526591"/>
                  <a:gd name="connsiteY0" fmla="*/ 1040191 h 1509486"/>
                  <a:gd name="connsiteX1" fmla="*/ 638629 w 6526591"/>
                  <a:gd name="connsiteY1" fmla="*/ 895048 h 1509486"/>
                  <a:gd name="connsiteX2" fmla="*/ 1422400 w 6526591"/>
                  <a:gd name="connsiteY2" fmla="*/ 619276 h 1509486"/>
                  <a:gd name="connsiteX3" fmla="*/ 1654629 w 6526591"/>
                  <a:gd name="connsiteY3" fmla="*/ 648305 h 1509486"/>
                  <a:gd name="connsiteX4" fmla="*/ 1901371 w 6526591"/>
                  <a:gd name="connsiteY4" fmla="*/ 561219 h 1509486"/>
                  <a:gd name="connsiteX5" fmla="*/ 2032000 w 6526591"/>
                  <a:gd name="connsiteY5" fmla="*/ 474134 h 1509486"/>
                  <a:gd name="connsiteX6" fmla="*/ 1843314 w 6526591"/>
                  <a:gd name="connsiteY6" fmla="*/ 488648 h 1509486"/>
                  <a:gd name="connsiteX7" fmla="*/ 1785257 w 6526591"/>
                  <a:gd name="connsiteY7" fmla="*/ 416076 h 1509486"/>
                  <a:gd name="connsiteX8" fmla="*/ 2209800 w 6526591"/>
                  <a:gd name="connsiteY8" fmla="*/ 191105 h 1509486"/>
                  <a:gd name="connsiteX9" fmla="*/ 3193143 w 6526591"/>
                  <a:gd name="connsiteY9" fmla="*/ 53219 h 1509486"/>
                  <a:gd name="connsiteX10" fmla="*/ 4717143 w 6526591"/>
                  <a:gd name="connsiteY10" fmla="*/ 9676 h 1509486"/>
                  <a:gd name="connsiteX11" fmla="*/ 5631543 w 6526591"/>
                  <a:gd name="connsiteY11" fmla="*/ 111276 h 1509486"/>
                  <a:gd name="connsiteX12" fmla="*/ 6386286 w 6526591"/>
                  <a:gd name="connsiteY12" fmla="*/ 183848 h 1509486"/>
                  <a:gd name="connsiteX13" fmla="*/ 6473371 w 6526591"/>
                  <a:gd name="connsiteY13" fmla="*/ 285448 h 1509486"/>
                  <a:gd name="connsiteX14" fmla="*/ 6168571 w 6526591"/>
                  <a:gd name="connsiteY14" fmla="*/ 328991 h 1509486"/>
                  <a:gd name="connsiteX15" fmla="*/ 5979886 w 6526591"/>
                  <a:gd name="connsiteY15" fmla="*/ 256419 h 1509486"/>
                  <a:gd name="connsiteX16" fmla="*/ 5994400 w 6526591"/>
                  <a:gd name="connsiteY16" fmla="*/ 401562 h 1509486"/>
                  <a:gd name="connsiteX17" fmla="*/ 5878286 w 6526591"/>
                  <a:gd name="connsiteY17" fmla="*/ 575734 h 1509486"/>
                  <a:gd name="connsiteX18" fmla="*/ 5602514 w 6526591"/>
                  <a:gd name="connsiteY18" fmla="*/ 590248 h 1509486"/>
                  <a:gd name="connsiteX19" fmla="*/ 5471886 w 6526591"/>
                  <a:gd name="connsiteY19" fmla="*/ 546705 h 1509486"/>
                  <a:gd name="connsiteX20" fmla="*/ 5384800 w 6526591"/>
                  <a:gd name="connsiteY20" fmla="*/ 633791 h 1509486"/>
                  <a:gd name="connsiteX21" fmla="*/ 5254171 w 6526591"/>
                  <a:gd name="connsiteY21" fmla="*/ 706362 h 1509486"/>
                  <a:gd name="connsiteX22" fmla="*/ 5167086 w 6526591"/>
                  <a:gd name="connsiteY22" fmla="*/ 677334 h 1509486"/>
                  <a:gd name="connsiteX23" fmla="*/ 4992914 w 6526591"/>
                  <a:gd name="connsiteY23" fmla="*/ 720876 h 1509486"/>
                  <a:gd name="connsiteX24" fmla="*/ 4891314 w 6526591"/>
                  <a:gd name="connsiteY24" fmla="*/ 1011162 h 1509486"/>
                  <a:gd name="connsiteX25" fmla="*/ 4644571 w 6526591"/>
                  <a:gd name="connsiteY25" fmla="*/ 1141791 h 1509486"/>
                  <a:gd name="connsiteX26" fmla="*/ 4339771 w 6526591"/>
                  <a:gd name="connsiteY26" fmla="*/ 1069219 h 1509486"/>
                  <a:gd name="connsiteX27" fmla="*/ 4136571 w 6526591"/>
                  <a:gd name="connsiteY27" fmla="*/ 1069219 h 1509486"/>
                  <a:gd name="connsiteX28" fmla="*/ 3846286 w 6526591"/>
                  <a:gd name="connsiteY28" fmla="*/ 1069219 h 1509486"/>
                  <a:gd name="connsiteX29" fmla="*/ 3759200 w 6526591"/>
                  <a:gd name="connsiteY29" fmla="*/ 895048 h 1509486"/>
                  <a:gd name="connsiteX30" fmla="*/ 3367314 w 6526591"/>
                  <a:gd name="connsiteY30" fmla="*/ 924076 h 1509486"/>
                  <a:gd name="connsiteX31" fmla="*/ 3062514 w 6526591"/>
                  <a:gd name="connsiteY31" fmla="*/ 1315962 h 1509486"/>
                  <a:gd name="connsiteX32" fmla="*/ 2902857 w 6526591"/>
                  <a:gd name="connsiteY32" fmla="*/ 1475619 h 1509486"/>
                  <a:gd name="connsiteX33" fmla="*/ 2598057 w 6526591"/>
                  <a:gd name="connsiteY33" fmla="*/ 1490134 h 1509486"/>
                  <a:gd name="connsiteX34" fmla="*/ 2365829 w 6526591"/>
                  <a:gd name="connsiteY34" fmla="*/ 1504648 h 1509486"/>
                  <a:gd name="connsiteX35" fmla="*/ 2162629 w 6526591"/>
                  <a:gd name="connsiteY35" fmla="*/ 1461105 h 1509486"/>
                  <a:gd name="connsiteX36" fmla="*/ 1901371 w 6526591"/>
                  <a:gd name="connsiteY36" fmla="*/ 1461105 h 1509486"/>
                  <a:gd name="connsiteX37" fmla="*/ 1741714 w 6526591"/>
                  <a:gd name="connsiteY37" fmla="*/ 1374019 h 1509486"/>
                  <a:gd name="connsiteX38" fmla="*/ 1669143 w 6526591"/>
                  <a:gd name="connsiteY38" fmla="*/ 1199848 h 1509486"/>
                  <a:gd name="connsiteX39" fmla="*/ 1509486 w 6526591"/>
                  <a:gd name="connsiteY39" fmla="*/ 1199848 h 1509486"/>
                  <a:gd name="connsiteX40" fmla="*/ 1378857 w 6526591"/>
                  <a:gd name="connsiteY40" fmla="*/ 1257905 h 1509486"/>
                  <a:gd name="connsiteX41" fmla="*/ 1161143 w 6526591"/>
                  <a:gd name="connsiteY41" fmla="*/ 1272419 h 1509486"/>
                  <a:gd name="connsiteX42" fmla="*/ 1277257 w 6526591"/>
                  <a:gd name="connsiteY42" fmla="*/ 1011162 h 1509486"/>
                  <a:gd name="connsiteX43" fmla="*/ 1378857 w 6526591"/>
                  <a:gd name="connsiteY43" fmla="*/ 866019 h 1509486"/>
                  <a:gd name="connsiteX44" fmla="*/ 1016000 w 6526591"/>
                  <a:gd name="connsiteY44" fmla="*/ 938591 h 1509486"/>
                  <a:gd name="connsiteX45" fmla="*/ 595086 w 6526591"/>
                  <a:gd name="connsiteY45" fmla="*/ 1112762 h 1509486"/>
                  <a:gd name="connsiteX46" fmla="*/ 203200 w 6526591"/>
                  <a:gd name="connsiteY46" fmla="*/ 1141791 h 1509486"/>
                  <a:gd name="connsiteX47" fmla="*/ 116114 w 6526591"/>
                  <a:gd name="connsiteY47" fmla="*/ 1141791 h 1509486"/>
                  <a:gd name="connsiteX48" fmla="*/ 87086 w 6526591"/>
                  <a:gd name="connsiteY48" fmla="*/ 1040191 h 1509486"/>
                  <a:gd name="connsiteX0" fmla="*/ 87086 w 6526591"/>
                  <a:gd name="connsiteY0" fmla="*/ 1040191 h 1509486"/>
                  <a:gd name="connsiteX1" fmla="*/ 638629 w 6526591"/>
                  <a:gd name="connsiteY1" fmla="*/ 895048 h 1509486"/>
                  <a:gd name="connsiteX2" fmla="*/ 1422400 w 6526591"/>
                  <a:gd name="connsiteY2" fmla="*/ 619276 h 1509486"/>
                  <a:gd name="connsiteX3" fmla="*/ 1654629 w 6526591"/>
                  <a:gd name="connsiteY3" fmla="*/ 648305 h 1509486"/>
                  <a:gd name="connsiteX4" fmla="*/ 1901371 w 6526591"/>
                  <a:gd name="connsiteY4" fmla="*/ 561219 h 1509486"/>
                  <a:gd name="connsiteX5" fmla="*/ 2032000 w 6526591"/>
                  <a:gd name="connsiteY5" fmla="*/ 474134 h 1509486"/>
                  <a:gd name="connsiteX6" fmla="*/ 1843314 w 6526591"/>
                  <a:gd name="connsiteY6" fmla="*/ 488648 h 1509486"/>
                  <a:gd name="connsiteX7" fmla="*/ 1447800 w 6526591"/>
                  <a:gd name="connsiteY7" fmla="*/ 343505 h 1509486"/>
                  <a:gd name="connsiteX8" fmla="*/ 2209800 w 6526591"/>
                  <a:gd name="connsiteY8" fmla="*/ 191105 h 1509486"/>
                  <a:gd name="connsiteX9" fmla="*/ 3193143 w 6526591"/>
                  <a:gd name="connsiteY9" fmla="*/ 53219 h 1509486"/>
                  <a:gd name="connsiteX10" fmla="*/ 4717143 w 6526591"/>
                  <a:gd name="connsiteY10" fmla="*/ 9676 h 1509486"/>
                  <a:gd name="connsiteX11" fmla="*/ 5631543 w 6526591"/>
                  <a:gd name="connsiteY11" fmla="*/ 111276 h 1509486"/>
                  <a:gd name="connsiteX12" fmla="*/ 6386286 w 6526591"/>
                  <a:gd name="connsiteY12" fmla="*/ 183848 h 1509486"/>
                  <a:gd name="connsiteX13" fmla="*/ 6473371 w 6526591"/>
                  <a:gd name="connsiteY13" fmla="*/ 285448 h 1509486"/>
                  <a:gd name="connsiteX14" fmla="*/ 6168571 w 6526591"/>
                  <a:gd name="connsiteY14" fmla="*/ 328991 h 1509486"/>
                  <a:gd name="connsiteX15" fmla="*/ 5979886 w 6526591"/>
                  <a:gd name="connsiteY15" fmla="*/ 256419 h 1509486"/>
                  <a:gd name="connsiteX16" fmla="*/ 5994400 w 6526591"/>
                  <a:gd name="connsiteY16" fmla="*/ 401562 h 1509486"/>
                  <a:gd name="connsiteX17" fmla="*/ 5878286 w 6526591"/>
                  <a:gd name="connsiteY17" fmla="*/ 575734 h 1509486"/>
                  <a:gd name="connsiteX18" fmla="*/ 5602514 w 6526591"/>
                  <a:gd name="connsiteY18" fmla="*/ 590248 h 1509486"/>
                  <a:gd name="connsiteX19" fmla="*/ 5471886 w 6526591"/>
                  <a:gd name="connsiteY19" fmla="*/ 546705 h 1509486"/>
                  <a:gd name="connsiteX20" fmla="*/ 5384800 w 6526591"/>
                  <a:gd name="connsiteY20" fmla="*/ 633791 h 1509486"/>
                  <a:gd name="connsiteX21" fmla="*/ 5254171 w 6526591"/>
                  <a:gd name="connsiteY21" fmla="*/ 706362 h 1509486"/>
                  <a:gd name="connsiteX22" fmla="*/ 5167086 w 6526591"/>
                  <a:gd name="connsiteY22" fmla="*/ 677334 h 1509486"/>
                  <a:gd name="connsiteX23" fmla="*/ 4992914 w 6526591"/>
                  <a:gd name="connsiteY23" fmla="*/ 720876 h 1509486"/>
                  <a:gd name="connsiteX24" fmla="*/ 4891314 w 6526591"/>
                  <a:gd name="connsiteY24" fmla="*/ 1011162 h 1509486"/>
                  <a:gd name="connsiteX25" fmla="*/ 4644571 w 6526591"/>
                  <a:gd name="connsiteY25" fmla="*/ 1141791 h 1509486"/>
                  <a:gd name="connsiteX26" fmla="*/ 4339771 w 6526591"/>
                  <a:gd name="connsiteY26" fmla="*/ 1069219 h 1509486"/>
                  <a:gd name="connsiteX27" fmla="*/ 4136571 w 6526591"/>
                  <a:gd name="connsiteY27" fmla="*/ 1069219 h 1509486"/>
                  <a:gd name="connsiteX28" fmla="*/ 3846286 w 6526591"/>
                  <a:gd name="connsiteY28" fmla="*/ 1069219 h 1509486"/>
                  <a:gd name="connsiteX29" fmla="*/ 3759200 w 6526591"/>
                  <a:gd name="connsiteY29" fmla="*/ 895048 h 1509486"/>
                  <a:gd name="connsiteX30" fmla="*/ 3367314 w 6526591"/>
                  <a:gd name="connsiteY30" fmla="*/ 924076 h 1509486"/>
                  <a:gd name="connsiteX31" fmla="*/ 3062514 w 6526591"/>
                  <a:gd name="connsiteY31" fmla="*/ 1315962 h 1509486"/>
                  <a:gd name="connsiteX32" fmla="*/ 2902857 w 6526591"/>
                  <a:gd name="connsiteY32" fmla="*/ 1475619 h 1509486"/>
                  <a:gd name="connsiteX33" fmla="*/ 2598057 w 6526591"/>
                  <a:gd name="connsiteY33" fmla="*/ 1490134 h 1509486"/>
                  <a:gd name="connsiteX34" fmla="*/ 2365829 w 6526591"/>
                  <a:gd name="connsiteY34" fmla="*/ 1504648 h 1509486"/>
                  <a:gd name="connsiteX35" fmla="*/ 2162629 w 6526591"/>
                  <a:gd name="connsiteY35" fmla="*/ 1461105 h 1509486"/>
                  <a:gd name="connsiteX36" fmla="*/ 1901371 w 6526591"/>
                  <a:gd name="connsiteY36" fmla="*/ 1461105 h 1509486"/>
                  <a:gd name="connsiteX37" fmla="*/ 1741714 w 6526591"/>
                  <a:gd name="connsiteY37" fmla="*/ 1374019 h 1509486"/>
                  <a:gd name="connsiteX38" fmla="*/ 1669143 w 6526591"/>
                  <a:gd name="connsiteY38" fmla="*/ 1199848 h 1509486"/>
                  <a:gd name="connsiteX39" fmla="*/ 1509486 w 6526591"/>
                  <a:gd name="connsiteY39" fmla="*/ 1199848 h 1509486"/>
                  <a:gd name="connsiteX40" fmla="*/ 1378857 w 6526591"/>
                  <a:gd name="connsiteY40" fmla="*/ 1257905 h 1509486"/>
                  <a:gd name="connsiteX41" fmla="*/ 1161143 w 6526591"/>
                  <a:gd name="connsiteY41" fmla="*/ 1272419 h 1509486"/>
                  <a:gd name="connsiteX42" fmla="*/ 1277257 w 6526591"/>
                  <a:gd name="connsiteY42" fmla="*/ 1011162 h 1509486"/>
                  <a:gd name="connsiteX43" fmla="*/ 1378857 w 6526591"/>
                  <a:gd name="connsiteY43" fmla="*/ 866019 h 1509486"/>
                  <a:gd name="connsiteX44" fmla="*/ 1016000 w 6526591"/>
                  <a:gd name="connsiteY44" fmla="*/ 938591 h 1509486"/>
                  <a:gd name="connsiteX45" fmla="*/ 595086 w 6526591"/>
                  <a:gd name="connsiteY45" fmla="*/ 1112762 h 1509486"/>
                  <a:gd name="connsiteX46" fmla="*/ 203200 w 6526591"/>
                  <a:gd name="connsiteY46" fmla="*/ 1141791 h 1509486"/>
                  <a:gd name="connsiteX47" fmla="*/ 116114 w 6526591"/>
                  <a:gd name="connsiteY47" fmla="*/ 1141791 h 1509486"/>
                  <a:gd name="connsiteX48" fmla="*/ 87086 w 6526591"/>
                  <a:gd name="connsiteY48" fmla="*/ 1040191 h 1509486"/>
                  <a:gd name="connsiteX0" fmla="*/ 87086 w 6526591"/>
                  <a:gd name="connsiteY0" fmla="*/ 1040191 h 1509486"/>
                  <a:gd name="connsiteX1" fmla="*/ 638629 w 6526591"/>
                  <a:gd name="connsiteY1" fmla="*/ 895048 h 1509486"/>
                  <a:gd name="connsiteX2" fmla="*/ 1422400 w 6526591"/>
                  <a:gd name="connsiteY2" fmla="*/ 619276 h 1509486"/>
                  <a:gd name="connsiteX3" fmla="*/ 1654629 w 6526591"/>
                  <a:gd name="connsiteY3" fmla="*/ 648305 h 1509486"/>
                  <a:gd name="connsiteX4" fmla="*/ 1901371 w 6526591"/>
                  <a:gd name="connsiteY4" fmla="*/ 561219 h 1509486"/>
                  <a:gd name="connsiteX5" fmla="*/ 2032000 w 6526591"/>
                  <a:gd name="connsiteY5" fmla="*/ 474134 h 1509486"/>
                  <a:gd name="connsiteX6" fmla="*/ 1447800 w 6526591"/>
                  <a:gd name="connsiteY6" fmla="*/ 343505 h 1509486"/>
                  <a:gd name="connsiteX7" fmla="*/ 2209800 w 6526591"/>
                  <a:gd name="connsiteY7" fmla="*/ 191105 h 1509486"/>
                  <a:gd name="connsiteX8" fmla="*/ 3193143 w 6526591"/>
                  <a:gd name="connsiteY8" fmla="*/ 53219 h 1509486"/>
                  <a:gd name="connsiteX9" fmla="*/ 4717143 w 6526591"/>
                  <a:gd name="connsiteY9" fmla="*/ 9676 h 1509486"/>
                  <a:gd name="connsiteX10" fmla="*/ 5631543 w 6526591"/>
                  <a:gd name="connsiteY10" fmla="*/ 111276 h 1509486"/>
                  <a:gd name="connsiteX11" fmla="*/ 6386286 w 6526591"/>
                  <a:gd name="connsiteY11" fmla="*/ 183848 h 1509486"/>
                  <a:gd name="connsiteX12" fmla="*/ 6473371 w 6526591"/>
                  <a:gd name="connsiteY12" fmla="*/ 285448 h 1509486"/>
                  <a:gd name="connsiteX13" fmla="*/ 6168571 w 6526591"/>
                  <a:gd name="connsiteY13" fmla="*/ 328991 h 1509486"/>
                  <a:gd name="connsiteX14" fmla="*/ 5979886 w 6526591"/>
                  <a:gd name="connsiteY14" fmla="*/ 256419 h 1509486"/>
                  <a:gd name="connsiteX15" fmla="*/ 5994400 w 6526591"/>
                  <a:gd name="connsiteY15" fmla="*/ 401562 h 1509486"/>
                  <a:gd name="connsiteX16" fmla="*/ 5878286 w 6526591"/>
                  <a:gd name="connsiteY16" fmla="*/ 575734 h 1509486"/>
                  <a:gd name="connsiteX17" fmla="*/ 5602514 w 6526591"/>
                  <a:gd name="connsiteY17" fmla="*/ 590248 h 1509486"/>
                  <a:gd name="connsiteX18" fmla="*/ 5471886 w 6526591"/>
                  <a:gd name="connsiteY18" fmla="*/ 546705 h 1509486"/>
                  <a:gd name="connsiteX19" fmla="*/ 5384800 w 6526591"/>
                  <a:gd name="connsiteY19" fmla="*/ 633791 h 1509486"/>
                  <a:gd name="connsiteX20" fmla="*/ 5254171 w 6526591"/>
                  <a:gd name="connsiteY20" fmla="*/ 706362 h 1509486"/>
                  <a:gd name="connsiteX21" fmla="*/ 5167086 w 6526591"/>
                  <a:gd name="connsiteY21" fmla="*/ 677334 h 1509486"/>
                  <a:gd name="connsiteX22" fmla="*/ 4992914 w 6526591"/>
                  <a:gd name="connsiteY22" fmla="*/ 720876 h 1509486"/>
                  <a:gd name="connsiteX23" fmla="*/ 4891314 w 6526591"/>
                  <a:gd name="connsiteY23" fmla="*/ 1011162 h 1509486"/>
                  <a:gd name="connsiteX24" fmla="*/ 4644571 w 6526591"/>
                  <a:gd name="connsiteY24" fmla="*/ 1141791 h 1509486"/>
                  <a:gd name="connsiteX25" fmla="*/ 4339771 w 6526591"/>
                  <a:gd name="connsiteY25" fmla="*/ 1069219 h 1509486"/>
                  <a:gd name="connsiteX26" fmla="*/ 4136571 w 6526591"/>
                  <a:gd name="connsiteY26" fmla="*/ 1069219 h 1509486"/>
                  <a:gd name="connsiteX27" fmla="*/ 3846286 w 6526591"/>
                  <a:gd name="connsiteY27" fmla="*/ 1069219 h 1509486"/>
                  <a:gd name="connsiteX28" fmla="*/ 3759200 w 6526591"/>
                  <a:gd name="connsiteY28" fmla="*/ 895048 h 1509486"/>
                  <a:gd name="connsiteX29" fmla="*/ 3367314 w 6526591"/>
                  <a:gd name="connsiteY29" fmla="*/ 924076 h 1509486"/>
                  <a:gd name="connsiteX30" fmla="*/ 3062514 w 6526591"/>
                  <a:gd name="connsiteY30" fmla="*/ 1315962 h 1509486"/>
                  <a:gd name="connsiteX31" fmla="*/ 2902857 w 6526591"/>
                  <a:gd name="connsiteY31" fmla="*/ 1475619 h 1509486"/>
                  <a:gd name="connsiteX32" fmla="*/ 2598057 w 6526591"/>
                  <a:gd name="connsiteY32" fmla="*/ 1490134 h 1509486"/>
                  <a:gd name="connsiteX33" fmla="*/ 2365829 w 6526591"/>
                  <a:gd name="connsiteY33" fmla="*/ 1504648 h 1509486"/>
                  <a:gd name="connsiteX34" fmla="*/ 2162629 w 6526591"/>
                  <a:gd name="connsiteY34" fmla="*/ 1461105 h 1509486"/>
                  <a:gd name="connsiteX35" fmla="*/ 1901371 w 6526591"/>
                  <a:gd name="connsiteY35" fmla="*/ 1461105 h 1509486"/>
                  <a:gd name="connsiteX36" fmla="*/ 1741714 w 6526591"/>
                  <a:gd name="connsiteY36" fmla="*/ 1374019 h 1509486"/>
                  <a:gd name="connsiteX37" fmla="*/ 1669143 w 6526591"/>
                  <a:gd name="connsiteY37" fmla="*/ 1199848 h 1509486"/>
                  <a:gd name="connsiteX38" fmla="*/ 1509486 w 6526591"/>
                  <a:gd name="connsiteY38" fmla="*/ 1199848 h 1509486"/>
                  <a:gd name="connsiteX39" fmla="*/ 1378857 w 6526591"/>
                  <a:gd name="connsiteY39" fmla="*/ 1257905 h 1509486"/>
                  <a:gd name="connsiteX40" fmla="*/ 1161143 w 6526591"/>
                  <a:gd name="connsiteY40" fmla="*/ 1272419 h 1509486"/>
                  <a:gd name="connsiteX41" fmla="*/ 1277257 w 6526591"/>
                  <a:gd name="connsiteY41" fmla="*/ 1011162 h 1509486"/>
                  <a:gd name="connsiteX42" fmla="*/ 1378857 w 6526591"/>
                  <a:gd name="connsiteY42" fmla="*/ 866019 h 1509486"/>
                  <a:gd name="connsiteX43" fmla="*/ 1016000 w 6526591"/>
                  <a:gd name="connsiteY43" fmla="*/ 938591 h 1509486"/>
                  <a:gd name="connsiteX44" fmla="*/ 595086 w 6526591"/>
                  <a:gd name="connsiteY44" fmla="*/ 1112762 h 1509486"/>
                  <a:gd name="connsiteX45" fmla="*/ 203200 w 6526591"/>
                  <a:gd name="connsiteY45" fmla="*/ 1141791 h 1509486"/>
                  <a:gd name="connsiteX46" fmla="*/ 116114 w 6526591"/>
                  <a:gd name="connsiteY46" fmla="*/ 1141791 h 1509486"/>
                  <a:gd name="connsiteX47" fmla="*/ 87086 w 6526591"/>
                  <a:gd name="connsiteY47" fmla="*/ 1040191 h 1509486"/>
                  <a:gd name="connsiteX0" fmla="*/ 87086 w 6526591"/>
                  <a:gd name="connsiteY0" fmla="*/ 1040191 h 1509486"/>
                  <a:gd name="connsiteX1" fmla="*/ 638629 w 6526591"/>
                  <a:gd name="connsiteY1" fmla="*/ 895048 h 1509486"/>
                  <a:gd name="connsiteX2" fmla="*/ 1422400 w 6526591"/>
                  <a:gd name="connsiteY2" fmla="*/ 619276 h 1509486"/>
                  <a:gd name="connsiteX3" fmla="*/ 1654629 w 6526591"/>
                  <a:gd name="connsiteY3" fmla="*/ 648305 h 1509486"/>
                  <a:gd name="connsiteX4" fmla="*/ 1901371 w 6526591"/>
                  <a:gd name="connsiteY4" fmla="*/ 561219 h 1509486"/>
                  <a:gd name="connsiteX5" fmla="*/ 1447800 w 6526591"/>
                  <a:gd name="connsiteY5" fmla="*/ 343505 h 1509486"/>
                  <a:gd name="connsiteX6" fmla="*/ 2209800 w 6526591"/>
                  <a:gd name="connsiteY6" fmla="*/ 191105 h 1509486"/>
                  <a:gd name="connsiteX7" fmla="*/ 3193143 w 6526591"/>
                  <a:gd name="connsiteY7" fmla="*/ 53219 h 1509486"/>
                  <a:gd name="connsiteX8" fmla="*/ 4717143 w 6526591"/>
                  <a:gd name="connsiteY8" fmla="*/ 9676 h 1509486"/>
                  <a:gd name="connsiteX9" fmla="*/ 5631543 w 6526591"/>
                  <a:gd name="connsiteY9" fmla="*/ 111276 h 1509486"/>
                  <a:gd name="connsiteX10" fmla="*/ 6386286 w 6526591"/>
                  <a:gd name="connsiteY10" fmla="*/ 183848 h 1509486"/>
                  <a:gd name="connsiteX11" fmla="*/ 6473371 w 6526591"/>
                  <a:gd name="connsiteY11" fmla="*/ 285448 h 1509486"/>
                  <a:gd name="connsiteX12" fmla="*/ 6168571 w 6526591"/>
                  <a:gd name="connsiteY12" fmla="*/ 328991 h 1509486"/>
                  <a:gd name="connsiteX13" fmla="*/ 5979886 w 6526591"/>
                  <a:gd name="connsiteY13" fmla="*/ 256419 h 1509486"/>
                  <a:gd name="connsiteX14" fmla="*/ 5994400 w 6526591"/>
                  <a:gd name="connsiteY14" fmla="*/ 401562 h 1509486"/>
                  <a:gd name="connsiteX15" fmla="*/ 5878286 w 6526591"/>
                  <a:gd name="connsiteY15" fmla="*/ 575734 h 1509486"/>
                  <a:gd name="connsiteX16" fmla="*/ 5602514 w 6526591"/>
                  <a:gd name="connsiteY16" fmla="*/ 590248 h 1509486"/>
                  <a:gd name="connsiteX17" fmla="*/ 5471886 w 6526591"/>
                  <a:gd name="connsiteY17" fmla="*/ 546705 h 1509486"/>
                  <a:gd name="connsiteX18" fmla="*/ 5384800 w 6526591"/>
                  <a:gd name="connsiteY18" fmla="*/ 633791 h 1509486"/>
                  <a:gd name="connsiteX19" fmla="*/ 5254171 w 6526591"/>
                  <a:gd name="connsiteY19" fmla="*/ 706362 h 1509486"/>
                  <a:gd name="connsiteX20" fmla="*/ 5167086 w 6526591"/>
                  <a:gd name="connsiteY20" fmla="*/ 677334 h 1509486"/>
                  <a:gd name="connsiteX21" fmla="*/ 4992914 w 6526591"/>
                  <a:gd name="connsiteY21" fmla="*/ 720876 h 1509486"/>
                  <a:gd name="connsiteX22" fmla="*/ 4891314 w 6526591"/>
                  <a:gd name="connsiteY22" fmla="*/ 1011162 h 1509486"/>
                  <a:gd name="connsiteX23" fmla="*/ 4644571 w 6526591"/>
                  <a:gd name="connsiteY23" fmla="*/ 1141791 h 1509486"/>
                  <a:gd name="connsiteX24" fmla="*/ 4339771 w 6526591"/>
                  <a:gd name="connsiteY24" fmla="*/ 1069219 h 1509486"/>
                  <a:gd name="connsiteX25" fmla="*/ 4136571 w 6526591"/>
                  <a:gd name="connsiteY25" fmla="*/ 1069219 h 1509486"/>
                  <a:gd name="connsiteX26" fmla="*/ 3846286 w 6526591"/>
                  <a:gd name="connsiteY26" fmla="*/ 1069219 h 1509486"/>
                  <a:gd name="connsiteX27" fmla="*/ 3759200 w 6526591"/>
                  <a:gd name="connsiteY27" fmla="*/ 895048 h 1509486"/>
                  <a:gd name="connsiteX28" fmla="*/ 3367314 w 6526591"/>
                  <a:gd name="connsiteY28" fmla="*/ 924076 h 1509486"/>
                  <a:gd name="connsiteX29" fmla="*/ 3062514 w 6526591"/>
                  <a:gd name="connsiteY29" fmla="*/ 1315962 h 1509486"/>
                  <a:gd name="connsiteX30" fmla="*/ 2902857 w 6526591"/>
                  <a:gd name="connsiteY30" fmla="*/ 1475619 h 1509486"/>
                  <a:gd name="connsiteX31" fmla="*/ 2598057 w 6526591"/>
                  <a:gd name="connsiteY31" fmla="*/ 1490134 h 1509486"/>
                  <a:gd name="connsiteX32" fmla="*/ 2365829 w 6526591"/>
                  <a:gd name="connsiteY32" fmla="*/ 1504648 h 1509486"/>
                  <a:gd name="connsiteX33" fmla="*/ 2162629 w 6526591"/>
                  <a:gd name="connsiteY33" fmla="*/ 1461105 h 1509486"/>
                  <a:gd name="connsiteX34" fmla="*/ 1901371 w 6526591"/>
                  <a:gd name="connsiteY34" fmla="*/ 1461105 h 1509486"/>
                  <a:gd name="connsiteX35" fmla="*/ 1741714 w 6526591"/>
                  <a:gd name="connsiteY35" fmla="*/ 1374019 h 1509486"/>
                  <a:gd name="connsiteX36" fmla="*/ 1669143 w 6526591"/>
                  <a:gd name="connsiteY36" fmla="*/ 1199848 h 1509486"/>
                  <a:gd name="connsiteX37" fmla="*/ 1509486 w 6526591"/>
                  <a:gd name="connsiteY37" fmla="*/ 1199848 h 1509486"/>
                  <a:gd name="connsiteX38" fmla="*/ 1378857 w 6526591"/>
                  <a:gd name="connsiteY38" fmla="*/ 1257905 h 1509486"/>
                  <a:gd name="connsiteX39" fmla="*/ 1161143 w 6526591"/>
                  <a:gd name="connsiteY39" fmla="*/ 1272419 h 1509486"/>
                  <a:gd name="connsiteX40" fmla="*/ 1277257 w 6526591"/>
                  <a:gd name="connsiteY40" fmla="*/ 1011162 h 1509486"/>
                  <a:gd name="connsiteX41" fmla="*/ 1378857 w 6526591"/>
                  <a:gd name="connsiteY41" fmla="*/ 866019 h 1509486"/>
                  <a:gd name="connsiteX42" fmla="*/ 1016000 w 6526591"/>
                  <a:gd name="connsiteY42" fmla="*/ 938591 h 1509486"/>
                  <a:gd name="connsiteX43" fmla="*/ 595086 w 6526591"/>
                  <a:gd name="connsiteY43" fmla="*/ 1112762 h 1509486"/>
                  <a:gd name="connsiteX44" fmla="*/ 203200 w 6526591"/>
                  <a:gd name="connsiteY44" fmla="*/ 1141791 h 1509486"/>
                  <a:gd name="connsiteX45" fmla="*/ 116114 w 6526591"/>
                  <a:gd name="connsiteY45" fmla="*/ 1141791 h 1509486"/>
                  <a:gd name="connsiteX46" fmla="*/ 87086 w 6526591"/>
                  <a:gd name="connsiteY46" fmla="*/ 1040191 h 1509486"/>
                  <a:gd name="connsiteX0" fmla="*/ 87086 w 6526591"/>
                  <a:gd name="connsiteY0" fmla="*/ 1040191 h 1509486"/>
                  <a:gd name="connsiteX1" fmla="*/ 638629 w 6526591"/>
                  <a:gd name="connsiteY1" fmla="*/ 895048 h 1509486"/>
                  <a:gd name="connsiteX2" fmla="*/ 1422400 w 6526591"/>
                  <a:gd name="connsiteY2" fmla="*/ 619276 h 1509486"/>
                  <a:gd name="connsiteX3" fmla="*/ 1654629 w 6526591"/>
                  <a:gd name="connsiteY3" fmla="*/ 648305 h 1509486"/>
                  <a:gd name="connsiteX4" fmla="*/ 1447800 w 6526591"/>
                  <a:gd name="connsiteY4" fmla="*/ 343505 h 1509486"/>
                  <a:gd name="connsiteX5" fmla="*/ 2209800 w 6526591"/>
                  <a:gd name="connsiteY5" fmla="*/ 191105 h 1509486"/>
                  <a:gd name="connsiteX6" fmla="*/ 3193143 w 6526591"/>
                  <a:gd name="connsiteY6" fmla="*/ 53219 h 1509486"/>
                  <a:gd name="connsiteX7" fmla="*/ 4717143 w 6526591"/>
                  <a:gd name="connsiteY7" fmla="*/ 9676 h 1509486"/>
                  <a:gd name="connsiteX8" fmla="*/ 5631543 w 6526591"/>
                  <a:gd name="connsiteY8" fmla="*/ 111276 h 1509486"/>
                  <a:gd name="connsiteX9" fmla="*/ 6386286 w 6526591"/>
                  <a:gd name="connsiteY9" fmla="*/ 183848 h 1509486"/>
                  <a:gd name="connsiteX10" fmla="*/ 6473371 w 6526591"/>
                  <a:gd name="connsiteY10" fmla="*/ 285448 h 1509486"/>
                  <a:gd name="connsiteX11" fmla="*/ 6168571 w 6526591"/>
                  <a:gd name="connsiteY11" fmla="*/ 328991 h 1509486"/>
                  <a:gd name="connsiteX12" fmla="*/ 5979886 w 6526591"/>
                  <a:gd name="connsiteY12" fmla="*/ 256419 h 1509486"/>
                  <a:gd name="connsiteX13" fmla="*/ 5994400 w 6526591"/>
                  <a:gd name="connsiteY13" fmla="*/ 401562 h 1509486"/>
                  <a:gd name="connsiteX14" fmla="*/ 5878286 w 6526591"/>
                  <a:gd name="connsiteY14" fmla="*/ 575734 h 1509486"/>
                  <a:gd name="connsiteX15" fmla="*/ 5602514 w 6526591"/>
                  <a:gd name="connsiteY15" fmla="*/ 590248 h 1509486"/>
                  <a:gd name="connsiteX16" fmla="*/ 5471886 w 6526591"/>
                  <a:gd name="connsiteY16" fmla="*/ 546705 h 1509486"/>
                  <a:gd name="connsiteX17" fmla="*/ 5384800 w 6526591"/>
                  <a:gd name="connsiteY17" fmla="*/ 633791 h 1509486"/>
                  <a:gd name="connsiteX18" fmla="*/ 5254171 w 6526591"/>
                  <a:gd name="connsiteY18" fmla="*/ 706362 h 1509486"/>
                  <a:gd name="connsiteX19" fmla="*/ 5167086 w 6526591"/>
                  <a:gd name="connsiteY19" fmla="*/ 677334 h 1509486"/>
                  <a:gd name="connsiteX20" fmla="*/ 4992914 w 6526591"/>
                  <a:gd name="connsiteY20" fmla="*/ 720876 h 1509486"/>
                  <a:gd name="connsiteX21" fmla="*/ 4891314 w 6526591"/>
                  <a:gd name="connsiteY21" fmla="*/ 1011162 h 1509486"/>
                  <a:gd name="connsiteX22" fmla="*/ 4644571 w 6526591"/>
                  <a:gd name="connsiteY22" fmla="*/ 1141791 h 1509486"/>
                  <a:gd name="connsiteX23" fmla="*/ 4339771 w 6526591"/>
                  <a:gd name="connsiteY23" fmla="*/ 1069219 h 1509486"/>
                  <a:gd name="connsiteX24" fmla="*/ 4136571 w 6526591"/>
                  <a:gd name="connsiteY24" fmla="*/ 1069219 h 1509486"/>
                  <a:gd name="connsiteX25" fmla="*/ 3846286 w 6526591"/>
                  <a:gd name="connsiteY25" fmla="*/ 1069219 h 1509486"/>
                  <a:gd name="connsiteX26" fmla="*/ 3759200 w 6526591"/>
                  <a:gd name="connsiteY26" fmla="*/ 895048 h 1509486"/>
                  <a:gd name="connsiteX27" fmla="*/ 3367314 w 6526591"/>
                  <a:gd name="connsiteY27" fmla="*/ 924076 h 1509486"/>
                  <a:gd name="connsiteX28" fmla="*/ 3062514 w 6526591"/>
                  <a:gd name="connsiteY28" fmla="*/ 1315962 h 1509486"/>
                  <a:gd name="connsiteX29" fmla="*/ 2902857 w 6526591"/>
                  <a:gd name="connsiteY29" fmla="*/ 1475619 h 1509486"/>
                  <a:gd name="connsiteX30" fmla="*/ 2598057 w 6526591"/>
                  <a:gd name="connsiteY30" fmla="*/ 1490134 h 1509486"/>
                  <a:gd name="connsiteX31" fmla="*/ 2365829 w 6526591"/>
                  <a:gd name="connsiteY31" fmla="*/ 1504648 h 1509486"/>
                  <a:gd name="connsiteX32" fmla="*/ 2162629 w 6526591"/>
                  <a:gd name="connsiteY32" fmla="*/ 1461105 h 1509486"/>
                  <a:gd name="connsiteX33" fmla="*/ 1901371 w 6526591"/>
                  <a:gd name="connsiteY33" fmla="*/ 1461105 h 1509486"/>
                  <a:gd name="connsiteX34" fmla="*/ 1741714 w 6526591"/>
                  <a:gd name="connsiteY34" fmla="*/ 1374019 h 1509486"/>
                  <a:gd name="connsiteX35" fmla="*/ 1669143 w 6526591"/>
                  <a:gd name="connsiteY35" fmla="*/ 1199848 h 1509486"/>
                  <a:gd name="connsiteX36" fmla="*/ 1509486 w 6526591"/>
                  <a:gd name="connsiteY36" fmla="*/ 1199848 h 1509486"/>
                  <a:gd name="connsiteX37" fmla="*/ 1378857 w 6526591"/>
                  <a:gd name="connsiteY37" fmla="*/ 1257905 h 1509486"/>
                  <a:gd name="connsiteX38" fmla="*/ 1161143 w 6526591"/>
                  <a:gd name="connsiteY38" fmla="*/ 1272419 h 1509486"/>
                  <a:gd name="connsiteX39" fmla="*/ 1277257 w 6526591"/>
                  <a:gd name="connsiteY39" fmla="*/ 1011162 h 1509486"/>
                  <a:gd name="connsiteX40" fmla="*/ 1378857 w 6526591"/>
                  <a:gd name="connsiteY40" fmla="*/ 866019 h 1509486"/>
                  <a:gd name="connsiteX41" fmla="*/ 1016000 w 6526591"/>
                  <a:gd name="connsiteY41" fmla="*/ 938591 h 1509486"/>
                  <a:gd name="connsiteX42" fmla="*/ 595086 w 6526591"/>
                  <a:gd name="connsiteY42" fmla="*/ 1112762 h 1509486"/>
                  <a:gd name="connsiteX43" fmla="*/ 203200 w 6526591"/>
                  <a:gd name="connsiteY43" fmla="*/ 1141791 h 1509486"/>
                  <a:gd name="connsiteX44" fmla="*/ 116114 w 6526591"/>
                  <a:gd name="connsiteY44" fmla="*/ 1141791 h 1509486"/>
                  <a:gd name="connsiteX45" fmla="*/ 87086 w 6526591"/>
                  <a:gd name="connsiteY45" fmla="*/ 1040191 h 1509486"/>
                  <a:gd name="connsiteX0" fmla="*/ 87086 w 6526591"/>
                  <a:gd name="connsiteY0" fmla="*/ 1040191 h 1509486"/>
                  <a:gd name="connsiteX1" fmla="*/ 638629 w 6526591"/>
                  <a:gd name="connsiteY1" fmla="*/ 895048 h 1509486"/>
                  <a:gd name="connsiteX2" fmla="*/ 1422400 w 6526591"/>
                  <a:gd name="connsiteY2" fmla="*/ 619276 h 1509486"/>
                  <a:gd name="connsiteX3" fmla="*/ 1447800 w 6526591"/>
                  <a:gd name="connsiteY3" fmla="*/ 343505 h 1509486"/>
                  <a:gd name="connsiteX4" fmla="*/ 2209800 w 6526591"/>
                  <a:gd name="connsiteY4" fmla="*/ 191105 h 1509486"/>
                  <a:gd name="connsiteX5" fmla="*/ 3193143 w 6526591"/>
                  <a:gd name="connsiteY5" fmla="*/ 53219 h 1509486"/>
                  <a:gd name="connsiteX6" fmla="*/ 4717143 w 6526591"/>
                  <a:gd name="connsiteY6" fmla="*/ 9676 h 1509486"/>
                  <a:gd name="connsiteX7" fmla="*/ 5631543 w 6526591"/>
                  <a:gd name="connsiteY7" fmla="*/ 111276 h 1509486"/>
                  <a:gd name="connsiteX8" fmla="*/ 6386286 w 6526591"/>
                  <a:gd name="connsiteY8" fmla="*/ 183848 h 1509486"/>
                  <a:gd name="connsiteX9" fmla="*/ 6473371 w 6526591"/>
                  <a:gd name="connsiteY9" fmla="*/ 285448 h 1509486"/>
                  <a:gd name="connsiteX10" fmla="*/ 6168571 w 6526591"/>
                  <a:gd name="connsiteY10" fmla="*/ 328991 h 1509486"/>
                  <a:gd name="connsiteX11" fmla="*/ 5979886 w 6526591"/>
                  <a:gd name="connsiteY11" fmla="*/ 256419 h 1509486"/>
                  <a:gd name="connsiteX12" fmla="*/ 5994400 w 6526591"/>
                  <a:gd name="connsiteY12" fmla="*/ 401562 h 1509486"/>
                  <a:gd name="connsiteX13" fmla="*/ 5878286 w 6526591"/>
                  <a:gd name="connsiteY13" fmla="*/ 575734 h 1509486"/>
                  <a:gd name="connsiteX14" fmla="*/ 5602514 w 6526591"/>
                  <a:gd name="connsiteY14" fmla="*/ 590248 h 1509486"/>
                  <a:gd name="connsiteX15" fmla="*/ 5471886 w 6526591"/>
                  <a:gd name="connsiteY15" fmla="*/ 546705 h 1509486"/>
                  <a:gd name="connsiteX16" fmla="*/ 5384800 w 6526591"/>
                  <a:gd name="connsiteY16" fmla="*/ 633791 h 1509486"/>
                  <a:gd name="connsiteX17" fmla="*/ 5254171 w 6526591"/>
                  <a:gd name="connsiteY17" fmla="*/ 706362 h 1509486"/>
                  <a:gd name="connsiteX18" fmla="*/ 5167086 w 6526591"/>
                  <a:gd name="connsiteY18" fmla="*/ 677334 h 1509486"/>
                  <a:gd name="connsiteX19" fmla="*/ 4992914 w 6526591"/>
                  <a:gd name="connsiteY19" fmla="*/ 720876 h 1509486"/>
                  <a:gd name="connsiteX20" fmla="*/ 4891314 w 6526591"/>
                  <a:gd name="connsiteY20" fmla="*/ 1011162 h 1509486"/>
                  <a:gd name="connsiteX21" fmla="*/ 4644571 w 6526591"/>
                  <a:gd name="connsiteY21" fmla="*/ 1141791 h 1509486"/>
                  <a:gd name="connsiteX22" fmla="*/ 4339771 w 6526591"/>
                  <a:gd name="connsiteY22" fmla="*/ 1069219 h 1509486"/>
                  <a:gd name="connsiteX23" fmla="*/ 4136571 w 6526591"/>
                  <a:gd name="connsiteY23" fmla="*/ 1069219 h 1509486"/>
                  <a:gd name="connsiteX24" fmla="*/ 3846286 w 6526591"/>
                  <a:gd name="connsiteY24" fmla="*/ 1069219 h 1509486"/>
                  <a:gd name="connsiteX25" fmla="*/ 3759200 w 6526591"/>
                  <a:gd name="connsiteY25" fmla="*/ 895048 h 1509486"/>
                  <a:gd name="connsiteX26" fmla="*/ 3367314 w 6526591"/>
                  <a:gd name="connsiteY26" fmla="*/ 924076 h 1509486"/>
                  <a:gd name="connsiteX27" fmla="*/ 3062514 w 6526591"/>
                  <a:gd name="connsiteY27" fmla="*/ 1315962 h 1509486"/>
                  <a:gd name="connsiteX28" fmla="*/ 2902857 w 6526591"/>
                  <a:gd name="connsiteY28" fmla="*/ 1475619 h 1509486"/>
                  <a:gd name="connsiteX29" fmla="*/ 2598057 w 6526591"/>
                  <a:gd name="connsiteY29" fmla="*/ 1490134 h 1509486"/>
                  <a:gd name="connsiteX30" fmla="*/ 2365829 w 6526591"/>
                  <a:gd name="connsiteY30" fmla="*/ 1504648 h 1509486"/>
                  <a:gd name="connsiteX31" fmla="*/ 2162629 w 6526591"/>
                  <a:gd name="connsiteY31" fmla="*/ 1461105 h 1509486"/>
                  <a:gd name="connsiteX32" fmla="*/ 1901371 w 6526591"/>
                  <a:gd name="connsiteY32" fmla="*/ 1461105 h 1509486"/>
                  <a:gd name="connsiteX33" fmla="*/ 1741714 w 6526591"/>
                  <a:gd name="connsiteY33" fmla="*/ 1374019 h 1509486"/>
                  <a:gd name="connsiteX34" fmla="*/ 1669143 w 6526591"/>
                  <a:gd name="connsiteY34" fmla="*/ 1199848 h 1509486"/>
                  <a:gd name="connsiteX35" fmla="*/ 1509486 w 6526591"/>
                  <a:gd name="connsiteY35" fmla="*/ 1199848 h 1509486"/>
                  <a:gd name="connsiteX36" fmla="*/ 1378857 w 6526591"/>
                  <a:gd name="connsiteY36" fmla="*/ 1257905 h 1509486"/>
                  <a:gd name="connsiteX37" fmla="*/ 1161143 w 6526591"/>
                  <a:gd name="connsiteY37" fmla="*/ 1272419 h 1509486"/>
                  <a:gd name="connsiteX38" fmla="*/ 1277257 w 6526591"/>
                  <a:gd name="connsiteY38" fmla="*/ 1011162 h 1509486"/>
                  <a:gd name="connsiteX39" fmla="*/ 1378857 w 6526591"/>
                  <a:gd name="connsiteY39" fmla="*/ 866019 h 1509486"/>
                  <a:gd name="connsiteX40" fmla="*/ 1016000 w 6526591"/>
                  <a:gd name="connsiteY40" fmla="*/ 938591 h 1509486"/>
                  <a:gd name="connsiteX41" fmla="*/ 595086 w 6526591"/>
                  <a:gd name="connsiteY41" fmla="*/ 1112762 h 1509486"/>
                  <a:gd name="connsiteX42" fmla="*/ 203200 w 6526591"/>
                  <a:gd name="connsiteY42" fmla="*/ 1141791 h 1509486"/>
                  <a:gd name="connsiteX43" fmla="*/ 116114 w 6526591"/>
                  <a:gd name="connsiteY43" fmla="*/ 1141791 h 1509486"/>
                  <a:gd name="connsiteX44" fmla="*/ 87086 w 6526591"/>
                  <a:gd name="connsiteY44" fmla="*/ 1040191 h 1509486"/>
                  <a:gd name="connsiteX0" fmla="*/ 87086 w 6526591"/>
                  <a:gd name="connsiteY0" fmla="*/ 1040191 h 1509486"/>
                  <a:gd name="connsiteX1" fmla="*/ 638629 w 6526591"/>
                  <a:gd name="connsiteY1" fmla="*/ 895048 h 1509486"/>
                  <a:gd name="connsiteX2" fmla="*/ 990600 w 6526591"/>
                  <a:gd name="connsiteY2" fmla="*/ 419705 h 1509486"/>
                  <a:gd name="connsiteX3" fmla="*/ 1447800 w 6526591"/>
                  <a:gd name="connsiteY3" fmla="*/ 343505 h 1509486"/>
                  <a:gd name="connsiteX4" fmla="*/ 2209800 w 6526591"/>
                  <a:gd name="connsiteY4" fmla="*/ 191105 h 1509486"/>
                  <a:gd name="connsiteX5" fmla="*/ 3193143 w 6526591"/>
                  <a:gd name="connsiteY5" fmla="*/ 53219 h 1509486"/>
                  <a:gd name="connsiteX6" fmla="*/ 4717143 w 6526591"/>
                  <a:gd name="connsiteY6" fmla="*/ 9676 h 1509486"/>
                  <a:gd name="connsiteX7" fmla="*/ 5631543 w 6526591"/>
                  <a:gd name="connsiteY7" fmla="*/ 111276 h 1509486"/>
                  <a:gd name="connsiteX8" fmla="*/ 6386286 w 6526591"/>
                  <a:gd name="connsiteY8" fmla="*/ 183848 h 1509486"/>
                  <a:gd name="connsiteX9" fmla="*/ 6473371 w 6526591"/>
                  <a:gd name="connsiteY9" fmla="*/ 285448 h 1509486"/>
                  <a:gd name="connsiteX10" fmla="*/ 6168571 w 6526591"/>
                  <a:gd name="connsiteY10" fmla="*/ 328991 h 1509486"/>
                  <a:gd name="connsiteX11" fmla="*/ 5979886 w 6526591"/>
                  <a:gd name="connsiteY11" fmla="*/ 256419 h 1509486"/>
                  <a:gd name="connsiteX12" fmla="*/ 5994400 w 6526591"/>
                  <a:gd name="connsiteY12" fmla="*/ 401562 h 1509486"/>
                  <a:gd name="connsiteX13" fmla="*/ 5878286 w 6526591"/>
                  <a:gd name="connsiteY13" fmla="*/ 575734 h 1509486"/>
                  <a:gd name="connsiteX14" fmla="*/ 5602514 w 6526591"/>
                  <a:gd name="connsiteY14" fmla="*/ 590248 h 1509486"/>
                  <a:gd name="connsiteX15" fmla="*/ 5471886 w 6526591"/>
                  <a:gd name="connsiteY15" fmla="*/ 546705 h 1509486"/>
                  <a:gd name="connsiteX16" fmla="*/ 5384800 w 6526591"/>
                  <a:gd name="connsiteY16" fmla="*/ 633791 h 1509486"/>
                  <a:gd name="connsiteX17" fmla="*/ 5254171 w 6526591"/>
                  <a:gd name="connsiteY17" fmla="*/ 706362 h 1509486"/>
                  <a:gd name="connsiteX18" fmla="*/ 5167086 w 6526591"/>
                  <a:gd name="connsiteY18" fmla="*/ 677334 h 1509486"/>
                  <a:gd name="connsiteX19" fmla="*/ 4992914 w 6526591"/>
                  <a:gd name="connsiteY19" fmla="*/ 720876 h 1509486"/>
                  <a:gd name="connsiteX20" fmla="*/ 4891314 w 6526591"/>
                  <a:gd name="connsiteY20" fmla="*/ 1011162 h 1509486"/>
                  <a:gd name="connsiteX21" fmla="*/ 4644571 w 6526591"/>
                  <a:gd name="connsiteY21" fmla="*/ 1141791 h 1509486"/>
                  <a:gd name="connsiteX22" fmla="*/ 4339771 w 6526591"/>
                  <a:gd name="connsiteY22" fmla="*/ 1069219 h 1509486"/>
                  <a:gd name="connsiteX23" fmla="*/ 4136571 w 6526591"/>
                  <a:gd name="connsiteY23" fmla="*/ 1069219 h 1509486"/>
                  <a:gd name="connsiteX24" fmla="*/ 3846286 w 6526591"/>
                  <a:gd name="connsiteY24" fmla="*/ 1069219 h 1509486"/>
                  <a:gd name="connsiteX25" fmla="*/ 3759200 w 6526591"/>
                  <a:gd name="connsiteY25" fmla="*/ 895048 h 1509486"/>
                  <a:gd name="connsiteX26" fmla="*/ 3367314 w 6526591"/>
                  <a:gd name="connsiteY26" fmla="*/ 924076 h 1509486"/>
                  <a:gd name="connsiteX27" fmla="*/ 3062514 w 6526591"/>
                  <a:gd name="connsiteY27" fmla="*/ 1315962 h 1509486"/>
                  <a:gd name="connsiteX28" fmla="*/ 2902857 w 6526591"/>
                  <a:gd name="connsiteY28" fmla="*/ 1475619 h 1509486"/>
                  <a:gd name="connsiteX29" fmla="*/ 2598057 w 6526591"/>
                  <a:gd name="connsiteY29" fmla="*/ 1490134 h 1509486"/>
                  <a:gd name="connsiteX30" fmla="*/ 2365829 w 6526591"/>
                  <a:gd name="connsiteY30" fmla="*/ 1504648 h 1509486"/>
                  <a:gd name="connsiteX31" fmla="*/ 2162629 w 6526591"/>
                  <a:gd name="connsiteY31" fmla="*/ 1461105 h 1509486"/>
                  <a:gd name="connsiteX32" fmla="*/ 1901371 w 6526591"/>
                  <a:gd name="connsiteY32" fmla="*/ 1461105 h 1509486"/>
                  <a:gd name="connsiteX33" fmla="*/ 1741714 w 6526591"/>
                  <a:gd name="connsiteY33" fmla="*/ 1374019 h 1509486"/>
                  <a:gd name="connsiteX34" fmla="*/ 1669143 w 6526591"/>
                  <a:gd name="connsiteY34" fmla="*/ 1199848 h 1509486"/>
                  <a:gd name="connsiteX35" fmla="*/ 1509486 w 6526591"/>
                  <a:gd name="connsiteY35" fmla="*/ 1199848 h 1509486"/>
                  <a:gd name="connsiteX36" fmla="*/ 1378857 w 6526591"/>
                  <a:gd name="connsiteY36" fmla="*/ 1257905 h 1509486"/>
                  <a:gd name="connsiteX37" fmla="*/ 1161143 w 6526591"/>
                  <a:gd name="connsiteY37" fmla="*/ 1272419 h 1509486"/>
                  <a:gd name="connsiteX38" fmla="*/ 1277257 w 6526591"/>
                  <a:gd name="connsiteY38" fmla="*/ 1011162 h 1509486"/>
                  <a:gd name="connsiteX39" fmla="*/ 1378857 w 6526591"/>
                  <a:gd name="connsiteY39" fmla="*/ 866019 h 1509486"/>
                  <a:gd name="connsiteX40" fmla="*/ 1016000 w 6526591"/>
                  <a:gd name="connsiteY40" fmla="*/ 938591 h 1509486"/>
                  <a:gd name="connsiteX41" fmla="*/ 595086 w 6526591"/>
                  <a:gd name="connsiteY41" fmla="*/ 1112762 h 1509486"/>
                  <a:gd name="connsiteX42" fmla="*/ 203200 w 6526591"/>
                  <a:gd name="connsiteY42" fmla="*/ 1141791 h 1509486"/>
                  <a:gd name="connsiteX43" fmla="*/ 116114 w 6526591"/>
                  <a:gd name="connsiteY43" fmla="*/ 1141791 h 1509486"/>
                  <a:gd name="connsiteX44" fmla="*/ 87086 w 6526591"/>
                  <a:gd name="connsiteY44" fmla="*/ 1040191 h 1509486"/>
                  <a:gd name="connsiteX0" fmla="*/ 82248 w 6521753"/>
                  <a:gd name="connsiteY0" fmla="*/ 1040191 h 1509486"/>
                  <a:gd name="connsiteX1" fmla="*/ 604762 w 6521753"/>
                  <a:gd name="connsiteY1" fmla="*/ 724505 h 1509486"/>
                  <a:gd name="connsiteX2" fmla="*/ 985762 w 6521753"/>
                  <a:gd name="connsiteY2" fmla="*/ 419705 h 1509486"/>
                  <a:gd name="connsiteX3" fmla="*/ 1442962 w 6521753"/>
                  <a:gd name="connsiteY3" fmla="*/ 343505 h 1509486"/>
                  <a:gd name="connsiteX4" fmla="*/ 2204962 w 6521753"/>
                  <a:gd name="connsiteY4" fmla="*/ 191105 h 1509486"/>
                  <a:gd name="connsiteX5" fmla="*/ 3188305 w 6521753"/>
                  <a:gd name="connsiteY5" fmla="*/ 53219 h 1509486"/>
                  <a:gd name="connsiteX6" fmla="*/ 4712305 w 6521753"/>
                  <a:gd name="connsiteY6" fmla="*/ 9676 h 1509486"/>
                  <a:gd name="connsiteX7" fmla="*/ 5626705 w 6521753"/>
                  <a:gd name="connsiteY7" fmla="*/ 111276 h 1509486"/>
                  <a:gd name="connsiteX8" fmla="*/ 6381448 w 6521753"/>
                  <a:gd name="connsiteY8" fmla="*/ 183848 h 1509486"/>
                  <a:gd name="connsiteX9" fmla="*/ 6468533 w 6521753"/>
                  <a:gd name="connsiteY9" fmla="*/ 285448 h 1509486"/>
                  <a:gd name="connsiteX10" fmla="*/ 6163733 w 6521753"/>
                  <a:gd name="connsiteY10" fmla="*/ 328991 h 1509486"/>
                  <a:gd name="connsiteX11" fmla="*/ 5975048 w 6521753"/>
                  <a:gd name="connsiteY11" fmla="*/ 256419 h 1509486"/>
                  <a:gd name="connsiteX12" fmla="*/ 5989562 w 6521753"/>
                  <a:gd name="connsiteY12" fmla="*/ 401562 h 1509486"/>
                  <a:gd name="connsiteX13" fmla="*/ 5873448 w 6521753"/>
                  <a:gd name="connsiteY13" fmla="*/ 575734 h 1509486"/>
                  <a:gd name="connsiteX14" fmla="*/ 5597676 w 6521753"/>
                  <a:gd name="connsiteY14" fmla="*/ 590248 h 1509486"/>
                  <a:gd name="connsiteX15" fmla="*/ 5467048 w 6521753"/>
                  <a:gd name="connsiteY15" fmla="*/ 546705 h 1509486"/>
                  <a:gd name="connsiteX16" fmla="*/ 5379962 w 6521753"/>
                  <a:gd name="connsiteY16" fmla="*/ 633791 h 1509486"/>
                  <a:gd name="connsiteX17" fmla="*/ 5249333 w 6521753"/>
                  <a:gd name="connsiteY17" fmla="*/ 706362 h 1509486"/>
                  <a:gd name="connsiteX18" fmla="*/ 5162248 w 6521753"/>
                  <a:gd name="connsiteY18" fmla="*/ 677334 h 1509486"/>
                  <a:gd name="connsiteX19" fmla="*/ 4988076 w 6521753"/>
                  <a:gd name="connsiteY19" fmla="*/ 720876 h 1509486"/>
                  <a:gd name="connsiteX20" fmla="*/ 4886476 w 6521753"/>
                  <a:gd name="connsiteY20" fmla="*/ 1011162 h 1509486"/>
                  <a:gd name="connsiteX21" fmla="*/ 4639733 w 6521753"/>
                  <a:gd name="connsiteY21" fmla="*/ 1141791 h 1509486"/>
                  <a:gd name="connsiteX22" fmla="*/ 4334933 w 6521753"/>
                  <a:gd name="connsiteY22" fmla="*/ 1069219 h 1509486"/>
                  <a:gd name="connsiteX23" fmla="*/ 4131733 w 6521753"/>
                  <a:gd name="connsiteY23" fmla="*/ 1069219 h 1509486"/>
                  <a:gd name="connsiteX24" fmla="*/ 3841448 w 6521753"/>
                  <a:gd name="connsiteY24" fmla="*/ 1069219 h 1509486"/>
                  <a:gd name="connsiteX25" fmla="*/ 3754362 w 6521753"/>
                  <a:gd name="connsiteY25" fmla="*/ 895048 h 1509486"/>
                  <a:gd name="connsiteX26" fmla="*/ 3362476 w 6521753"/>
                  <a:gd name="connsiteY26" fmla="*/ 924076 h 1509486"/>
                  <a:gd name="connsiteX27" fmla="*/ 3057676 w 6521753"/>
                  <a:gd name="connsiteY27" fmla="*/ 1315962 h 1509486"/>
                  <a:gd name="connsiteX28" fmla="*/ 2898019 w 6521753"/>
                  <a:gd name="connsiteY28" fmla="*/ 1475619 h 1509486"/>
                  <a:gd name="connsiteX29" fmla="*/ 2593219 w 6521753"/>
                  <a:gd name="connsiteY29" fmla="*/ 1490134 h 1509486"/>
                  <a:gd name="connsiteX30" fmla="*/ 2360991 w 6521753"/>
                  <a:gd name="connsiteY30" fmla="*/ 1504648 h 1509486"/>
                  <a:gd name="connsiteX31" fmla="*/ 2157791 w 6521753"/>
                  <a:gd name="connsiteY31" fmla="*/ 1461105 h 1509486"/>
                  <a:gd name="connsiteX32" fmla="*/ 1896533 w 6521753"/>
                  <a:gd name="connsiteY32" fmla="*/ 1461105 h 1509486"/>
                  <a:gd name="connsiteX33" fmla="*/ 1736876 w 6521753"/>
                  <a:gd name="connsiteY33" fmla="*/ 1374019 h 1509486"/>
                  <a:gd name="connsiteX34" fmla="*/ 1664305 w 6521753"/>
                  <a:gd name="connsiteY34" fmla="*/ 1199848 h 1509486"/>
                  <a:gd name="connsiteX35" fmla="*/ 1504648 w 6521753"/>
                  <a:gd name="connsiteY35" fmla="*/ 1199848 h 1509486"/>
                  <a:gd name="connsiteX36" fmla="*/ 1374019 w 6521753"/>
                  <a:gd name="connsiteY36" fmla="*/ 1257905 h 1509486"/>
                  <a:gd name="connsiteX37" fmla="*/ 1156305 w 6521753"/>
                  <a:gd name="connsiteY37" fmla="*/ 1272419 h 1509486"/>
                  <a:gd name="connsiteX38" fmla="*/ 1272419 w 6521753"/>
                  <a:gd name="connsiteY38" fmla="*/ 1011162 h 1509486"/>
                  <a:gd name="connsiteX39" fmla="*/ 1374019 w 6521753"/>
                  <a:gd name="connsiteY39" fmla="*/ 866019 h 1509486"/>
                  <a:gd name="connsiteX40" fmla="*/ 1011162 w 6521753"/>
                  <a:gd name="connsiteY40" fmla="*/ 938591 h 1509486"/>
                  <a:gd name="connsiteX41" fmla="*/ 590248 w 6521753"/>
                  <a:gd name="connsiteY41" fmla="*/ 1112762 h 1509486"/>
                  <a:gd name="connsiteX42" fmla="*/ 198362 w 6521753"/>
                  <a:gd name="connsiteY42" fmla="*/ 1141791 h 1509486"/>
                  <a:gd name="connsiteX43" fmla="*/ 111276 w 6521753"/>
                  <a:gd name="connsiteY43" fmla="*/ 1141791 h 1509486"/>
                  <a:gd name="connsiteX44" fmla="*/ 82248 w 6521753"/>
                  <a:gd name="connsiteY44" fmla="*/ 1040191 h 1509486"/>
                  <a:gd name="connsiteX0" fmla="*/ 82248 w 6608839"/>
                  <a:gd name="connsiteY0" fmla="*/ 1029305 h 1509486"/>
                  <a:gd name="connsiteX1" fmla="*/ 691848 w 6608839"/>
                  <a:gd name="connsiteY1" fmla="*/ 724505 h 1509486"/>
                  <a:gd name="connsiteX2" fmla="*/ 1072848 w 6608839"/>
                  <a:gd name="connsiteY2" fmla="*/ 419705 h 1509486"/>
                  <a:gd name="connsiteX3" fmla="*/ 1530048 w 6608839"/>
                  <a:gd name="connsiteY3" fmla="*/ 343505 h 1509486"/>
                  <a:gd name="connsiteX4" fmla="*/ 2292048 w 6608839"/>
                  <a:gd name="connsiteY4" fmla="*/ 191105 h 1509486"/>
                  <a:gd name="connsiteX5" fmla="*/ 3275391 w 6608839"/>
                  <a:gd name="connsiteY5" fmla="*/ 53219 h 1509486"/>
                  <a:gd name="connsiteX6" fmla="*/ 4799391 w 6608839"/>
                  <a:gd name="connsiteY6" fmla="*/ 9676 h 1509486"/>
                  <a:gd name="connsiteX7" fmla="*/ 5713791 w 6608839"/>
                  <a:gd name="connsiteY7" fmla="*/ 111276 h 1509486"/>
                  <a:gd name="connsiteX8" fmla="*/ 6468534 w 6608839"/>
                  <a:gd name="connsiteY8" fmla="*/ 183848 h 1509486"/>
                  <a:gd name="connsiteX9" fmla="*/ 6555619 w 6608839"/>
                  <a:gd name="connsiteY9" fmla="*/ 285448 h 1509486"/>
                  <a:gd name="connsiteX10" fmla="*/ 6250819 w 6608839"/>
                  <a:gd name="connsiteY10" fmla="*/ 328991 h 1509486"/>
                  <a:gd name="connsiteX11" fmla="*/ 6062134 w 6608839"/>
                  <a:gd name="connsiteY11" fmla="*/ 256419 h 1509486"/>
                  <a:gd name="connsiteX12" fmla="*/ 6076648 w 6608839"/>
                  <a:gd name="connsiteY12" fmla="*/ 401562 h 1509486"/>
                  <a:gd name="connsiteX13" fmla="*/ 5960534 w 6608839"/>
                  <a:gd name="connsiteY13" fmla="*/ 575734 h 1509486"/>
                  <a:gd name="connsiteX14" fmla="*/ 5684762 w 6608839"/>
                  <a:gd name="connsiteY14" fmla="*/ 590248 h 1509486"/>
                  <a:gd name="connsiteX15" fmla="*/ 5554134 w 6608839"/>
                  <a:gd name="connsiteY15" fmla="*/ 546705 h 1509486"/>
                  <a:gd name="connsiteX16" fmla="*/ 5467048 w 6608839"/>
                  <a:gd name="connsiteY16" fmla="*/ 633791 h 1509486"/>
                  <a:gd name="connsiteX17" fmla="*/ 5336419 w 6608839"/>
                  <a:gd name="connsiteY17" fmla="*/ 706362 h 1509486"/>
                  <a:gd name="connsiteX18" fmla="*/ 5249334 w 6608839"/>
                  <a:gd name="connsiteY18" fmla="*/ 677334 h 1509486"/>
                  <a:gd name="connsiteX19" fmla="*/ 5075162 w 6608839"/>
                  <a:gd name="connsiteY19" fmla="*/ 720876 h 1509486"/>
                  <a:gd name="connsiteX20" fmla="*/ 4973562 w 6608839"/>
                  <a:gd name="connsiteY20" fmla="*/ 1011162 h 1509486"/>
                  <a:gd name="connsiteX21" fmla="*/ 4726819 w 6608839"/>
                  <a:gd name="connsiteY21" fmla="*/ 1141791 h 1509486"/>
                  <a:gd name="connsiteX22" fmla="*/ 4422019 w 6608839"/>
                  <a:gd name="connsiteY22" fmla="*/ 1069219 h 1509486"/>
                  <a:gd name="connsiteX23" fmla="*/ 4218819 w 6608839"/>
                  <a:gd name="connsiteY23" fmla="*/ 1069219 h 1509486"/>
                  <a:gd name="connsiteX24" fmla="*/ 3928534 w 6608839"/>
                  <a:gd name="connsiteY24" fmla="*/ 1069219 h 1509486"/>
                  <a:gd name="connsiteX25" fmla="*/ 3841448 w 6608839"/>
                  <a:gd name="connsiteY25" fmla="*/ 895048 h 1509486"/>
                  <a:gd name="connsiteX26" fmla="*/ 3449562 w 6608839"/>
                  <a:gd name="connsiteY26" fmla="*/ 924076 h 1509486"/>
                  <a:gd name="connsiteX27" fmla="*/ 3144762 w 6608839"/>
                  <a:gd name="connsiteY27" fmla="*/ 1315962 h 1509486"/>
                  <a:gd name="connsiteX28" fmla="*/ 2985105 w 6608839"/>
                  <a:gd name="connsiteY28" fmla="*/ 1475619 h 1509486"/>
                  <a:gd name="connsiteX29" fmla="*/ 2680305 w 6608839"/>
                  <a:gd name="connsiteY29" fmla="*/ 1490134 h 1509486"/>
                  <a:gd name="connsiteX30" fmla="*/ 2448077 w 6608839"/>
                  <a:gd name="connsiteY30" fmla="*/ 1504648 h 1509486"/>
                  <a:gd name="connsiteX31" fmla="*/ 2244877 w 6608839"/>
                  <a:gd name="connsiteY31" fmla="*/ 1461105 h 1509486"/>
                  <a:gd name="connsiteX32" fmla="*/ 1983619 w 6608839"/>
                  <a:gd name="connsiteY32" fmla="*/ 1461105 h 1509486"/>
                  <a:gd name="connsiteX33" fmla="*/ 1823962 w 6608839"/>
                  <a:gd name="connsiteY33" fmla="*/ 1374019 h 1509486"/>
                  <a:gd name="connsiteX34" fmla="*/ 1751391 w 6608839"/>
                  <a:gd name="connsiteY34" fmla="*/ 1199848 h 1509486"/>
                  <a:gd name="connsiteX35" fmla="*/ 1591734 w 6608839"/>
                  <a:gd name="connsiteY35" fmla="*/ 1199848 h 1509486"/>
                  <a:gd name="connsiteX36" fmla="*/ 1461105 w 6608839"/>
                  <a:gd name="connsiteY36" fmla="*/ 1257905 h 1509486"/>
                  <a:gd name="connsiteX37" fmla="*/ 1243391 w 6608839"/>
                  <a:gd name="connsiteY37" fmla="*/ 1272419 h 1509486"/>
                  <a:gd name="connsiteX38" fmla="*/ 1359505 w 6608839"/>
                  <a:gd name="connsiteY38" fmla="*/ 1011162 h 1509486"/>
                  <a:gd name="connsiteX39" fmla="*/ 1461105 w 6608839"/>
                  <a:gd name="connsiteY39" fmla="*/ 866019 h 1509486"/>
                  <a:gd name="connsiteX40" fmla="*/ 1098248 w 6608839"/>
                  <a:gd name="connsiteY40" fmla="*/ 938591 h 1509486"/>
                  <a:gd name="connsiteX41" fmla="*/ 677334 w 6608839"/>
                  <a:gd name="connsiteY41" fmla="*/ 1112762 h 1509486"/>
                  <a:gd name="connsiteX42" fmla="*/ 285448 w 6608839"/>
                  <a:gd name="connsiteY42" fmla="*/ 1141791 h 1509486"/>
                  <a:gd name="connsiteX43" fmla="*/ 198362 w 6608839"/>
                  <a:gd name="connsiteY43" fmla="*/ 1141791 h 1509486"/>
                  <a:gd name="connsiteX44" fmla="*/ 82248 w 6608839"/>
                  <a:gd name="connsiteY44" fmla="*/ 1029305 h 1509486"/>
                  <a:gd name="connsiteX0" fmla="*/ 82248 w 6608839"/>
                  <a:gd name="connsiteY0" fmla="*/ 953105 h 1509486"/>
                  <a:gd name="connsiteX1" fmla="*/ 691848 w 6608839"/>
                  <a:gd name="connsiteY1" fmla="*/ 724505 h 1509486"/>
                  <a:gd name="connsiteX2" fmla="*/ 1072848 w 6608839"/>
                  <a:gd name="connsiteY2" fmla="*/ 419705 h 1509486"/>
                  <a:gd name="connsiteX3" fmla="*/ 1530048 w 6608839"/>
                  <a:gd name="connsiteY3" fmla="*/ 343505 h 1509486"/>
                  <a:gd name="connsiteX4" fmla="*/ 2292048 w 6608839"/>
                  <a:gd name="connsiteY4" fmla="*/ 191105 h 1509486"/>
                  <a:gd name="connsiteX5" fmla="*/ 3275391 w 6608839"/>
                  <a:gd name="connsiteY5" fmla="*/ 53219 h 1509486"/>
                  <a:gd name="connsiteX6" fmla="*/ 4799391 w 6608839"/>
                  <a:gd name="connsiteY6" fmla="*/ 9676 h 1509486"/>
                  <a:gd name="connsiteX7" fmla="*/ 5713791 w 6608839"/>
                  <a:gd name="connsiteY7" fmla="*/ 111276 h 1509486"/>
                  <a:gd name="connsiteX8" fmla="*/ 6468534 w 6608839"/>
                  <a:gd name="connsiteY8" fmla="*/ 183848 h 1509486"/>
                  <a:gd name="connsiteX9" fmla="*/ 6555619 w 6608839"/>
                  <a:gd name="connsiteY9" fmla="*/ 285448 h 1509486"/>
                  <a:gd name="connsiteX10" fmla="*/ 6250819 w 6608839"/>
                  <a:gd name="connsiteY10" fmla="*/ 328991 h 1509486"/>
                  <a:gd name="connsiteX11" fmla="*/ 6062134 w 6608839"/>
                  <a:gd name="connsiteY11" fmla="*/ 256419 h 1509486"/>
                  <a:gd name="connsiteX12" fmla="*/ 6076648 w 6608839"/>
                  <a:gd name="connsiteY12" fmla="*/ 401562 h 1509486"/>
                  <a:gd name="connsiteX13" fmla="*/ 5960534 w 6608839"/>
                  <a:gd name="connsiteY13" fmla="*/ 575734 h 1509486"/>
                  <a:gd name="connsiteX14" fmla="*/ 5684762 w 6608839"/>
                  <a:gd name="connsiteY14" fmla="*/ 590248 h 1509486"/>
                  <a:gd name="connsiteX15" fmla="*/ 5554134 w 6608839"/>
                  <a:gd name="connsiteY15" fmla="*/ 546705 h 1509486"/>
                  <a:gd name="connsiteX16" fmla="*/ 5467048 w 6608839"/>
                  <a:gd name="connsiteY16" fmla="*/ 633791 h 1509486"/>
                  <a:gd name="connsiteX17" fmla="*/ 5336419 w 6608839"/>
                  <a:gd name="connsiteY17" fmla="*/ 706362 h 1509486"/>
                  <a:gd name="connsiteX18" fmla="*/ 5249334 w 6608839"/>
                  <a:gd name="connsiteY18" fmla="*/ 677334 h 1509486"/>
                  <a:gd name="connsiteX19" fmla="*/ 5075162 w 6608839"/>
                  <a:gd name="connsiteY19" fmla="*/ 720876 h 1509486"/>
                  <a:gd name="connsiteX20" fmla="*/ 4973562 w 6608839"/>
                  <a:gd name="connsiteY20" fmla="*/ 1011162 h 1509486"/>
                  <a:gd name="connsiteX21" fmla="*/ 4726819 w 6608839"/>
                  <a:gd name="connsiteY21" fmla="*/ 1141791 h 1509486"/>
                  <a:gd name="connsiteX22" fmla="*/ 4422019 w 6608839"/>
                  <a:gd name="connsiteY22" fmla="*/ 1069219 h 1509486"/>
                  <a:gd name="connsiteX23" fmla="*/ 4218819 w 6608839"/>
                  <a:gd name="connsiteY23" fmla="*/ 1069219 h 1509486"/>
                  <a:gd name="connsiteX24" fmla="*/ 3928534 w 6608839"/>
                  <a:gd name="connsiteY24" fmla="*/ 1069219 h 1509486"/>
                  <a:gd name="connsiteX25" fmla="*/ 3841448 w 6608839"/>
                  <a:gd name="connsiteY25" fmla="*/ 895048 h 1509486"/>
                  <a:gd name="connsiteX26" fmla="*/ 3449562 w 6608839"/>
                  <a:gd name="connsiteY26" fmla="*/ 924076 h 1509486"/>
                  <a:gd name="connsiteX27" fmla="*/ 3144762 w 6608839"/>
                  <a:gd name="connsiteY27" fmla="*/ 1315962 h 1509486"/>
                  <a:gd name="connsiteX28" fmla="*/ 2985105 w 6608839"/>
                  <a:gd name="connsiteY28" fmla="*/ 1475619 h 1509486"/>
                  <a:gd name="connsiteX29" fmla="*/ 2680305 w 6608839"/>
                  <a:gd name="connsiteY29" fmla="*/ 1490134 h 1509486"/>
                  <a:gd name="connsiteX30" fmla="*/ 2448077 w 6608839"/>
                  <a:gd name="connsiteY30" fmla="*/ 1504648 h 1509486"/>
                  <a:gd name="connsiteX31" fmla="*/ 2244877 w 6608839"/>
                  <a:gd name="connsiteY31" fmla="*/ 1461105 h 1509486"/>
                  <a:gd name="connsiteX32" fmla="*/ 1983619 w 6608839"/>
                  <a:gd name="connsiteY32" fmla="*/ 1461105 h 1509486"/>
                  <a:gd name="connsiteX33" fmla="*/ 1823962 w 6608839"/>
                  <a:gd name="connsiteY33" fmla="*/ 1374019 h 1509486"/>
                  <a:gd name="connsiteX34" fmla="*/ 1751391 w 6608839"/>
                  <a:gd name="connsiteY34" fmla="*/ 1199848 h 1509486"/>
                  <a:gd name="connsiteX35" fmla="*/ 1591734 w 6608839"/>
                  <a:gd name="connsiteY35" fmla="*/ 1199848 h 1509486"/>
                  <a:gd name="connsiteX36" fmla="*/ 1461105 w 6608839"/>
                  <a:gd name="connsiteY36" fmla="*/ 1257905 h 1509486"/>
                  <a:gd name="connsiteX37" fmla="*/ 1243391 w 6608839"/>
                  <a:gd name="connsiteY37" fmla="*/ 1272419 h 1509486"/>
                  <a:gd name="connsiteX38" fmla="*/ 1359505 w 6608839"/>
                  <a:gd name="connsiteY38" fmla="*/ 1011162 h 1509486"/>
                  <a:gd name="connsiteX39" fmla="*/ 1461105 w 6608839"/>
                  <a:gd name="connsiteY39" fmla="*/ 866019 h 1509486"/>
                  <a:gd name="connsiteX40" fmla="*/ 1098248 w 6608839"/>
                  <a:gd name="connsiteY40" fmla="*/ 938591 h 1509486"/>
                  <a:gd name="connsiteX41" fmla="*/ 677334 w 6608839"/>
                  <a:gd name="connsiteY41" fmla="*/ 1112762 h 1509486"/>
                  <a:gd name="connsiteX42" fmla="*/ 285448 w 6608839"/>
                  <a:gd name="connsiteY42" fmla="*/ 1141791 h 1509486"/>
                  <a:gd name="connsiteX43" fmla="*/ 198362 w 6608839"/>
                  <a:gd name="connsiteY43" fmla="*/ 1141791 h 1509486"/>
                  <a:gd name="connsiteX44" fmla="*/ 82248 w 6608839"/>
                  <a:gd name="connsiteY44" fmla="*/ 953105 h 1509486"/>
                  <a:gd name="connsiteX0" fmla="*/ 82248 w 6608839"/>
                  <a:gd name="connsiteY0" fmla="*/ 953105 h 1509486"/>
                  <a:gd name="connsiteX1" fmla="*/ 691848 w 6608839"/>
                  <a:gd name="connsiteY1" fmla="*/ 724505 h 1509486"/>
                  <a:gd name="connsiteX2" fmla="*/ 1072848 w 6608839"/>
                  <a:gd name="connsiteY2" fmla="*/ 419705 h 1509486"/>
                  <a:gd name="connsiteX3" fmla="*/ 1530048 w 6608839"/>
                  <a:gd name="connsiteY3" fmla="*/ 343505 h 1509486"/>
                  <a:gd name="connsiteX4" fmla="*/ 2292048 w 6608839"/>
                  <a:gd name="connsiteY4" fmla="*/ 114905 h 1509486"/>
                  <a:gd name="connsiteX5" fmla="*/ 3275391 w 6608839"/>
                  <a:gd name="connsiteY5" fmla="*/ 53219 h 1509486"/>
                  <a:gd name="connsiteX6" fmla="*/ 4799391 w 6608839"/>
                  <a:gd name="connsiteY6" fmla="*/ 9676 h 1509486"/>
                  <a:gd name="connsiteX7" fmla="*/ 5713791 w 6608839"/>
                  <a:gd name="connsiteY7" fmla="*/ 111276 h 1509486"/>
                  <a:gd name="connsiteX8" fmla="*/ 6468534 w 6608839"/>
                  <a:gd name="connsiteY8" fmla="*/ 183848 h 1509486"/>
                  <a:gd name="connsiteX9" fmla="*/ 6555619 w 6608839"/>
                  <a:gd name="connsiteY9" fmla="*/ 285448 h 1509486"/>
                  <a:gd name="connsiteX10" fmla="*/ 6250819 w 6608839"/>
                  <a:gd name="connsiteY10" fmla="*/ 328991 h 1509486"/>
                  <a:gd name="connsiteX11" fmla="*/ 6062134 w 6608839"/>
                  <a:gd name="connsiteY11" fmla="*/ 256419 h 1509486"/>
                  <a:gd name="connsiteX12" fmla="*/ 6076648 w 6608839"/>
                  <a:gd name="connsiteY12" fmla="*/ 401562 h 1509486"/>
                  <a:gd name="connsiteX13" fmla="*/ 5960534 w 6608839"/>
                  <a:gd name="connsiteY13" fmla="*/ 575734 h 1509486"/>
                  <a:gd name="connsiteX14" fmla="*/ 5684762 w 6608839"/>
                  <a:gd name="connsiteY14" fmla="*/ 590248 h 1509486"/>
                  <a:gd name="connsiteX15" fmla="*/ 5554134 w 6608839"/>
                  <a:gd name="connsiteY15" fmla="*/ 546705 h 1509486"/>
                  <a:gd name="connsiteX16" fmla="*/ 5467048 w 6608839"/>
                  <a:gd name="connsiteY16" fmla="*/ 633791 h 1509486"/>
                  <a:gd name="connsiteX17" fmla="*/ 5336419 w 6608839"/>
                  <a:gd name="connsiteY17" fmla="*/ 706362 h 1509486"/>
                  <a:gd name="connsiteX18" fmla="*/ 5249334 w 6608839"/>
                  <a:gd name="connsiteY18" fmla="*/ 677334 h 1509486"/>
                  <a:gd name="connsiteX19" fmla="*/ 5075162 w 6608839"/>
                  <a:gd name="connsiteY19" fmla="*/ 720876 h 1509486"/>
                  <a:gd name="connsiteX20" fmla="*/ 4973562 w 6608839"/>
                  <a:gd name="connsiteY20" fmla="*/ 1011162 h 1509486"/>
                  <a:gd name="connsiteX21" fmla="*/ 4726819 w 6608839"/>
                  <a:gd name="connsiteY21" fmla="*/ 1141791 h 1509486"/>
                  <a:gd name="connsiteX22" fmla="*/ 4422019 w 6608839"/>
                  <a:gd name="connsiteY22" fmla="*/ 1069219 h 1509486"/>
                  <a:gd name="connsiteX23" fmla="*/ 4218819 w 6608839"/>
                  <a:gd name="connsiteY23" fmla="*/ 1069219 h 1509486"/>
                  <a:gd name="connsiteX24" fmla="*/ 3928534 w 6608839"/>
                  <a:gd name="connsiteY24" fmla="*/ 1069219 h 1509486"/>
                  <a:gd name="connsiteX25" fmla="*/ 3841448 w 6608839"/>
                  <a:gd name="connsiteY25" fmla="*/ 895048 h 1509486"/>
                  <a:gd name="connsiteX26" fmla="*/ 3449562 w 6608839"/>
                  <a:gd name="connsiteY26" fmla="*/ 924076 h 1509486"/>
                  <a:gd name="connsiteX27" fmla="*/ 3144762 w 6608839"/>
                  <a:gd name="connsiteY27" fmla="*/ 1315962 h 1509486"/>
                  <a:gd name="connsiteX28" fmla="*/ 2985105 w 6608839"/>
                  <a:gd name="connsiteY28" fmla="*/ 1475619 h 1509486"/>
                  <a:gd name="connsiteX29" fmla="*/ 2680305 w 6608839"/>
                  <a:gd name="connsiteY29" fmla="*/ 1490134 h 1509486"/>
                  <a:gd name="connsiteX30" fmla="*/ 2448077 w 6608839"/>
                  <a:gd name="connsiteY30" fmla="*/ 1504648 h 1509486"/>
                  <a:gd name="connsiteX31" fmla="*/ 2244877 w 6608839"/>
                  <a:gd name="connsiteY31" fmla="*/ 1461105 h 1509486"/>
                  <a:gd name="connsiteX32" fmla="*/ 1983619 w 6608839"/>
                  <a:gd name="connsiteY32" fmla="*/ 1461105 h 1509486"/>
                  <a:gd name="connsiteX33" fmla="*/ 1823962 w 6608839"/>
                  <a:gd name="connsiteY33" fmla="*/ 1374019 h 1509486"/>
                  <a:gd name="connsiteX34" fmla="*/ 1751391 w 6608839"/>
                  <a:gd name="connsiteY34" fmla="*/ 1199848 h 1509486"/>
                  <a:gd name="connsiteX35" fmla="*/ 1591734 w 6608839"/>
                  <a:gd name="connsiteY35" fmla="*/ 1199848 h 1509486"/>
                  <a:gd name="connsiteX36" fmla="*/ 1461105 w 6608839"/>
                  <a:gd name="connsiteY36" fmla="*/ 1257905 h 1509486"/>
                  <a:gd name="connsiteX37" fmla="*/ 1243391 w 6608839"/>
                  <a:gd name="connsiteY37" fmla="*/ 1272419 h 1509486"/>
                  <a:gd name="connsiteX38" fmla="*/ 1359505 w 6608839"/>
                  <a:gd name="connsiteY38" fmla="*/ 1011162 h 1509486"/>
                  <a:gd name="connsiteX39" fmla="*/ 1461105 w 6608839"/>
                  <a:gd name="connsiteY39" fmla="*/ 866019 h 1509486"/>
                  <a:gd name="connsiteX40" fmla="*/ 1098248 w 6608839"/>
                  <a:gd name="connsiteY40" fmla="*/ 938591 h 1509486"/>
                  <a:gd name="connsiteX41" fmla="*/ 677334 w 6608839"/>
                  <a:gd name="connsiteY41" fmla="*/ 1112762 h 1509486"/>
                  <a:gd name="connsiteX42" fmla="*/ 285448 w 6608839"/>
                  <a:gd name="connsiteY42" fmla="*/ 1141791 h 1509486"/>
                  <a:gd name="connsiteX43" fmla="*/ 198362 w 6608839"/>
                  <a:gd name="connsiteY43" fmla="*/ 1141791 h 1509486"/>
                  <a:gd name="connsiteX44" fmla="*/ 82248 w 6608839"/>
                  <a:gd name="connsiteY44" fmla="*/ 953105 h 1509486"/>
                  <a:gd name="connsiteX0" fmla="*/ 82248 w 6608839"/>
                  <a:gd name="connsiteY0" fmla="*/ 953105 h 1509486"/>
                  <a:gd name="connsiteX1" fmla="*/ 691848 w 6608839"/>
                  <a:gd name="connsiteY1" fmla="*/ 724505 h 1509486"/>
                  <a:gd name="connsiteX2" fmla="*/ 1072848 w 6608839"/>
                  <a:gd name="connsiteY2" fmla="*/ 419705 h 1509486"/>
                  <a:gd name="connsiteX3" fmla="*/ 1530048 w 6608839"/>
                  <a:gd name="connsiteY3" fmla="*/ 343505 h 1509486"/>
                  <a:gd name="connsiteX4" fmla="*/ 2292048 w 6608839"/>
                  <a:gd name="connsiteY4" fmla="*/ 114905 h 1509486"/>
                  <a:gd name="connsiteX5" fmla="*/ 3275391 w 6608839"/>
                  <a:gd name="connsiteY5" fmla="*/ 53219 h 1509486"/>
                  <a:gd name="connsiteX6" fmla="*/ 4799391 w 6608839"/>
                  <a:gd name="connsiteY6" fmla="*/ 9676 h 1509486"/>
                  <a:gd name="connsiteX7" fmla="*/ 5713791 w 6608839"/>
                  <a:gd name="connsiteY7" fmla="*/ 111276 h 1509486"/>
                  <a:gd name="connsiteX8" fmla="*/ 6468534 w 6608839"/>
                  <a:gd name="connsiteY8" fmla="*/ 183848 h 1509486"/>
                  <a:gd name="connsiteX9" fmla="*/ 6555619 w 6608839"/>
                  <a:gd name="connsiteY9" fmla="*/ 285448 h 1509486"/>
                  <a:gd name="connsiteX10" fmla="*/ 6250819 w 6608839"/>
                  <a:gd name="connsiteY10" fmla="*/ 328991 h 1509486"/>
                  <a:gd name="connsiteX11" fmla="*/ 6062134 w 6608839"/>
                  <a:gd name="connsiteY11" fmla="*/ 256419 h 1509486"/>
                  <a:gd name="connsiteX12" fmla="*/ 6076648 w 6608839"/>
                  <a:gd name="connsiteY12" fmla="*/ 401562 h 1509486"/>
                  <a:gd name="connsiteX13" fmla="*/ 5949648 w 6608839"/>
                  <a:gd name="connsiteY13" fmla="*/ 724505 h 1509486"/>
                  <a:gd name="connsiteX14" fmla="*/ 5684762 w 6608839"/>
                  <a:gd name="connsiteY14" fmla="*/ 590248 h 1509486"/>
                  <a:gd name="connsiteX15" fmla="*/ 5554134 w 6608839"/>
                  <a:gd name="connsiteY15" fmla="*/ 546705 h 1509486"/>
                  <a:gd name="connsiteX16" fmla="*/ 5467048 w 6608839"/>
                  <a:gd name="connsiteY16" fmla="*/ 633791 h 1509486"/>
                  <a:gd name="connsiteX17" fmla="*/ 5336419 w 6608839"/>
                  <a:gd name="connsiteY17" fmla="*/ 706362 h 1509486"/>
                  <a:gd name="connsiteX18" fmla="*/ 5249334 w 6608839"/>
                  <a:gd name="connsiteY18" fmla="*/ 677334 h 1509486"/>
                  <a:gd name="connsiteX19" fmla="*/ 5075162 w 6608839"/>
                  <a:gd name="connsiteY19" fmla="*/ 720876 h 1509486"/>
                  <a:gd name="connsiteX20" fmla="*/ 4973562 w 6608839"/>
                  <a:gd name="connsiteY20" fmla="*/ 1011162 h 1509486"/>
                  <a:gd name="connsiteX21" fmla="*/ 4726819 w 6608839"/>
                  <a:gd name="connsiteY21" fmla="*/ 1141791 h 1509486"/>
                  <a:gd name="connsiteX22" fmla="*/ 4422019 w 6608839"/>
                  <a:gd name="connsiteY22" fmla="*/ 1069219 h 1509486"/>
                  <a:gd name="connsiteX23" fmla="*/ 4218819 w 6608839"/>
                  <a:gd name="connsiteY23" fmla="*/ 1069219 h 1509486"/>
                  <a:gd name="connsiteX24" fmla="*/ 3928534 w 6608839"/>
                  <a:gd name="connsiteY24" fmla="*/ 1069219 h 1509486"/>
                  <a:gd name="connsiteX25" fmla="*/ 3841448 w 6608839"/>
                  <a:gd name="connsiteY25" fmla="*/ 895048 h 1509486"/>
                  <a:gd name="connsiteX26" fmla="*/ 3449562 w 6608839"/>
                  <a:gd name="connsiteY26" fmla="*/ 924076 h 1509486"/>
                  <a:gd name="connsiteX27" fmla="*/ 3144762 w 6608839"/>
                  <a:gd name="connsiteY27" fmla="*/ 1315962 h 1509486"/>
                  <a:gd name="connsiteX28" fmla="*/ 2985105 w 6608839"/>
                  <a:gd name="connsiteY28" fmla="*/ 1475619 h 1509486"/>
                  <a:gd name="connsiteX29" fmla="*/ 2680305 w 6608839"/>
                  <a:gd name="connsiteY29" fmla="*/ 1490134 h 1509486"/>
                  <a:gd name="connsiteX30" fmla="*/ 2448077 w 6608839"/>
                  <a:gd name="connsiteY30" fmla="*/ 1504648 h 1509486"/>
                  <a:gd name="connsiteX31" fmla="*/ 2244877 w 6608839"/>
                  <a:gd name="connsiteY31" fmla="*/ 1461105 h 1509486"/>
                  <a:gd name="connsiteX32" fmla="*/ 1983619 w 6608839"/>
                  <a:gd name="connsiteY32" fmla="*/ 1461105 h 1509486"/>
                  <a:gd name="connsiteX33" fmla="*/ 1823962 w 6608839"/>
                  <a:gd name="connsiteY33" fmla="*/ 1374019 h 1509486"/>
                  <a:gd name="connsiteX34" fmla="*/ 1751391 w 6608839"/>
                  <a:gd name="connsiteY34" fmla="*/ 1199848 h 1509486"/>
                  <a:gd name="connsiteX35" fmla="*/ 1591734 w 6608839"/>
                  <a:gd name="connsiteY35" fmla="*/ 1199848 h 1509486"/>
                  <a:gd name="connsiteX36" fmla="*/ 1461105 w 6608839"/>
                  <a:gd name="connsiteY36" fmla="*/ 1257905 h 1509486"/>
                  <a:gd name="connsiteX37" fmla="*/ 1243391 w 6608839"/>
                  <a:gd name="connsiteY37" fmla="*/ 1272419 h 1509486"/>
                  <a:gd name="connsiteX38" fmla="*/ 1359505 w 6608839"/>
                  <a:gd name="connsiteY38" fmla="*/ 1011162 h 1509486"/>
                  <a:gd name="connsiteX39" fmla="*/ 1461105 w 6608839"/>
                  <a:gd name="connsiteY39" fmla="*/ 866019 h 1509486"/>
                  <a:gd name="connsiteX40" fmla="*/ 1098248 w 6608839"/>
                  <a:gd name="connsiteY40" fmla="*/ 938591 h 1509486"/>
                  <a:gd name="connsiteX41" fmla="*/ 677334 w 6608839"/>
                  <a:gd name="connsiteY41" fmla="*/ 1112762 h 1509486"/>
                  <a:gd name="connsiteX42" fmla="*/ 285448 w 6608839"/>
                  <a:gd name="connsiteY42" fmla="*/ 1141791 h 1509486"/>
                  <a:gd name="connsiteX43" fmla="*/ 198362 w 6608839"/>
                  <a:gd name="connsiteY43" fmla="*/ 1141791 h 1509486"/>
                  <a:gd name="connsiteX44" fmla="*/ 82248 w 6608839"/>
                  <a:gd name="connsiteY44" fmla="*/ 953105 h 1509486"/>
                  <a:gd name="connsiteX0" fmla="*/ 82248 w 6608839"/>
                  <a:gd name="connsiteY0" fmla="*/ 953105 h 1509486"/>
                  <a:gd name="connsiteX1" fmla="*/ 691848 w 6608839"/>
                  <a:gd name="connsiteY1" fmla="*/ 724505 h 1509486"/>
                  <a:gd name="connsiteX2" fmla="*/ 1072848 w 6608839"/>
                  <a:gd name="connsiteY2" fmla="*/ 419705 h 1509486"/>
                  <a:gd name="connsiteX3" fmla="*/ 1530048 w 6608839"/>
                  <a:gd name="connsiteY3" fmla="*/ 343505 h 1509486"/>
                  <a:gd name="connsiteX4" fmla="*/ 2292048 w 6608839"/>
                  <a:gd name="connsiteY4" fmla="*/ 114905 h 1509486"/>
                  <a:gd name="connsiteX5" fmla="*/ 3275391 w 6608839"/>
                  <a:gd name="connsiteY5" fmla="*/ 53219 h 1509486"/>
                  <a:gd name="connsiteX6" fmla="*/ 4799391 w 6608839"/>
                  <a:gd name="connsiteY6" fmla="*/ 9676 h 1509486"/>
                  <a:gd name="connsiteX7" fmla="*/ 5713791 w 6608839"/>
                  <a:gd name="connsiteY7" fmla="*/ 111276 h 1509486"/>
                  <a:gd name="connsiteX8" fmla="*/ 6468534 w 6608839"/>
                  <a:gd name="connsiteY8" fmla="*/ 183848 h 1509486"/>
                  <a:gd name="connsiteX9" fmla="*/ 6555619 w 6608839"/>
                  <a:gd name="connsiteY9" fmla="*/ 285448 h 1509486"/>
                  <a:gd name="connsiteX10" fmla="*/ 6250819 w 6608839"/>
                  <a:gd name="connsiteY10" fmla="*/ 328991 h 1509486"/>
                  <a:gd name="connsiteX11" fmla="*/ 6076648 w 6608839"/>
                  <a:gd name="connsiteY11" fmla="*/ 401562 h 1509486"/>
                  <a:gd name="connsiteX12" fmla="*/ 5949648 w 6608839"/>
                  <a:gd name="connsiteY12" fmla="*/ 724505 h 1509486"/>
                  <a:gd name="connsiteX13" fmla="*/ 5684762 w 6608839"/>
                  <a:gd name="connsiteY13" fmla="*/ 590248 h 1509486"/>
                  <a:gd name="connsiteX14" fmla="*/ 5554134 w 6608839"/>
                  <a:gd name="connsiteY14" fmla="*/ 546705 h 1509486"/>
                  <a:gd name="connsiteX15" fmla="*/ 5467048 w 6608839"/>
                  <a:gd name="connsiteY15" fmla="*/ 633791 h 1509486"/>
                  <a:gd name="connsiteX16" fmla="*/ 5336419 w 6608839"/>
                  <a:gd name="connsiteY16" fmla="*/ 706362 h 1509486"/>
                  <a:gd name="connsiteX17" fmla="*/ 5249334 w 6608839"/>
                  <a:gd name="connsiteY17" fmla="*/ 677334 h 1509486"/>
                  <a:gd name="connsiteX18" fmla="*/ 5075162 w 6608839"/>
                  <a:gd name="connsiteY18" fmla="*/ 720876 h 1509486"/>
                  <a:gd name="connsiteX19" fmla="*/ 4973562 w 6608839"/>
                  <a:gd name="connsiteY19" fmla="*/ 1011162 h 1509486"/>
                  <a:gd name="connsiteX20" fmla="*/ 4726819 w 6608839"/>
                  <a:gd name="connsiteY20" fmla="*/ 1141791 h 1509486"/>
                  <a:gd name="connsiteX21" fmla="*/ 4422019 w 6608839"/>
                  <a:gd name="connsiteY21" fmla="*/ 1069219 h 1509486"/>
                  <a:gd name="connsiteX22" fmla="*/ 4218819 w 6608839"/>
                  <a:gd name="connsiteY22" fmla="*/ 1069219 h 1509486"/>
                  <a:gd name="connsiteX23" fmla="*/ 3928534 w 6608839"/>
                  <a:gd name="connsiteY23" fmla="*/ 1069219 h 1509486"/>
                  <a:gd name="connsiteX24" fmla="*/ 3841448 w 6608839"/>
                  <a:gd name="connsiteY24" fmla="*/ 895048 h 1509486"/>
                  <a:gd name="connsiteX25" fmla="*/ 3449562 w 6608839"/>
                  <a:gd name="connsiteY25" fmla="*/ 924076 h 1509486"/>
                  <a:gd name="connsiteX26" fmla="*/ 3144762 w 6608839"/>
                  <a:gd name="connsiteY26" fmla="*/ 1315962 h 1509486"/>
                  <a:gd name="connsiteX27" fmla="*/ 2985105 w 6608839"/>
                  <a:gd name="connsiteY27" fmla="*/ 1475619 h 1509486"/>
                  <a:gd name="connsiteX28" fmla="*/ 2680305 w 6608839"/>
                  <a:gd name="connsiteY28" fmla="*/ 1490134 h 1509486"/>
                  <a:gd name="connsiteX29" fmla="*/ 2448077 w 6608839"/>
                  <a:gd name="connsiteY29" fmla="*/ 1504648 h 1509486"/>
                  <a:gd name="connsiteX30" fmla="*/ 2244877 w 6608839"/>
                  <a:gd name="connsiteY30" fmla="*/ 1461105 h 1509486"/>
                  <a:gd name="connsiteX31" fmla="*/ 1983619 w 6608839"/>
                  <a:gd name="connsiteY31" fmla="*/ 1461105 h 1509486"/>
                  <a:gd name="connsiteX32" fmla="*/ 1823962 w 6608839"/>
                  <a:gd name="connsiteY32" fmla="*/ 1374019 h 1509486"/>
                  <a:gd name="connsiteX33" fmla="*/ 1751391 w 6608839"/>
                  <a:gd name="connsiteY33" fmla="*/ 1199848 h 1509486"/>
                  <a:gd name="connsiteX34" fmla="*/ 1591734 w 6608839"/>
                  <a:gd name="connsiteY34" fmla="*/ 1199848 h 1509486"/>
                  <a:gd name="connsiteX35" fmla="*/ 1461105 w 6608839"/>
                  <a:gd name="connsiteY35" fmla="*/ 1257905 h 1509486"/>
                  <a:gd name="connsiteX36" fmla="*/ 1243391 w 6608839"/>
                  <a:gd name="connsiteY36" fmla="*/ 1272419 h 1509486"/>
                  <a:gd name="connsiteX37" fmla="*/ 1359505 w 6608839"/>
                  <a:gd name="connsiteY37" fmla="*/ 1011162 h 1509486"/>
                  <a:gd name="connsiteX38" fmla="*/ 1461105 w 6608839"/>
                  <a:gd name="connsiteY38" fmla="*/ 866019 h 1509486"/>
                  <a:gd name="connsiteX39" fmla="*/ 1098248 w 6608839"/>
                  <a:gd name="connsiteY39" fmla="*/ 938591 h 1509486"/>
                  <a:gd name="connsiteX40" fmla="*/ 677334 w 6608839"/>
                  <a:gd name="connsiteY40" fmla="*/ 1112762 h 1509486"/>
                  <a:gd name="connsiteX41" fmla="*/ 285448 w 6608839"/>
                  <a:gd name="connsiteY41" fmla="*/ 1141791 h 1509486"/>
                  <a:gd name="connsiteX42" fmla="*/ 198362 w 6608839"/>
                  <a:gd name="connsiteY42" fmla="*/ 1141791 h 1509486"/>
                  <a:gd name="connsiteX43" fmla="*/ 82248 w 6608839"/>
                  <a:gd name="connsiteY43" fmla="*/ 953105 h 1509486"/>
                  <a:gd name="connsiteX0" fmla="*/ 82248 w 6608839"/>
                  <a:gd name="connsiteY0" fmla="*/ 953105 h 1509486"/>
                  <a:gd name="connsiteX1" fmla="*/ 691848 w 6608839"/>
                  <a:gd name="connsiteY1" fmla="*/ 724505 h 1509486"/>
                  <a:gd name="connsiteX2" fmla="*/ 1072848 w 6608839"/>
                  <a:gd name="connsiteY2" fmla="*/ 419705 h 1509486"/>
                  <a:gd name="connsiteX3" fmla="*/ 1530048 w 6608839"/>
                  <a:gd name="connsiteY3" fmla="*/ 343505 h 1509486"/>
                  <a:gd name="connsiteX4" fmla="*/ 2292048 w 6608839"/>
                  <a:gd name="connsiteY4" fmla="*/ 114905 h 1509486"/>
                  <a:gd name="connsiteX5" fmla="*/ 3275391 w 6608839"/>
                  <a:gd name="connsiteY5" fmla="*/ 53219 h 1509486"/>
                  <a:gd name="connsiteX6" fmla="*/ 4799391 w 6608839"/>
                  <a:gd name="connsiteY6" fmla="*/ 9676 h 1509486"/>
                  <a:gd name="connsiteX7" fmla="*/ 5713791 w 6608839"/>
                  <a:gd name="connsiteY7" fmla="*/ 111276 h 1509486"/>
                  <a:gd name="connsiteX8" fmla="*/ 6468534 w 6608839"/>
                  <a:gd name="connsiteY8" fmla="*/ 183848 h 1509486"/>
                  <a:gd name="connsiteX9" fmla="*/ 6555619 w 6608839"/>
                  <a:gd name="connsiteY9" fmla="*/ 285448 h 1509486"/>
                  <a:gd name="connsiteX10" fmla="*/ 6406848 w 6608839"/>
                  <a:gd name="connsiteY10" fmla="*/ 495905 h 1509486"/>
                  <a:gd name="connsiteX11" fmla="*/ 6076648 w 6608839"/>
                  <a:gd name="connsiteY11" fmla="*/ 401562 h 1509486"/>
                  <a:gd name="connsiteX12" fmla="*/ 5949648 w 6608839"/>
                  <a:gd name="connsiteY12" fmla="*/ 724505 h 1509486"/>
                  <a:gd name="connsiteX13" fmla="*/ 5684762 w 6608839"/>
                  <a:gd name="connsiteY13" fmla="*/ 590248 h 1509486"/>
                  <a:gd name="connsiteX14" fmla="*/ 5554134 w 6608839"/>
                  <a:gd name="connsiteY14" fmla="*/ 546705 h 1509486"/>
                  <a:gd name="connsiteX15" fmla="*/ 5467048 w 6608839"/>
                  <a:gd name="connsiteY15" fmla="*/ 633791 h 1509486"/>
                  <a:gd name="connsiteX16" fmla="*/ 5336419 w 6608839"/>
                  <a:gd name="connsiteY16" fmla="*/ 706362 h 1509486"/>
                  <a:gd name="connsiteX17" fmla="*/ 5249334 w 6608839"/>
                  <a:gd name="connsiteY17" fmla="*/ 677334 h 1509486"/>
                  <a:gd name="connsiteX18" fmla="*/ 5075162 w 6608839"/>
                  <a:gd name="connsiteY18" fmla="*/ 720876 h 1509486"/>
                  <a:gd name="connsiteX19" fmla="*/ 4973562 w 6608839"/>
                  <a:gd name="connsiteY19" fmla="*/ 1011162 h 1509486"/>
                  <a:gd name="connsiteX20" fmla="*/ 4726819 w 6608839"/>
                  <a:gd name="connsiteY20" fmla="*/ 1141791 h 1509486"/>
                  <a:gd name="connsiteX21" fmla="*/ 4422019 w 6608839"/>
                  <a:gd name="connsiteY21" fmla="*/ 1069219 h 1509486"/>
                  <a:gd name="connsiteX22" fmla="*/ 4218819 w 6608839"/>
                  <a:gd name="connsiteY22" fmla="*/ 1069219 h 1509486"/>
                  <a:gd name="connsiteX23" fmla="*/ 3928534 w 6608839"/>
                  <a:gd name="connsiteY23" fmla="*/ 1069219 h 1509486"/>
                  <a:gd name="connsiteX24" fmla="*/ 3841448 w 6608839"/>
                  <a:gd name="connsiteY24" fmla="*/ 895048 h 1509486"/>
                  <a:gd name="connsiteX25" fmla="*/ 3449562 w 6608839"/>
                  <a:gd name="connsiteY25" fmla="*/ 924076 h 1509486"/>
                  <a:gd name="connsiteX26" fmla="*/ 3144762 w 6608839"/>
                  <a:gd name="connsiteY26" fmla="*/ 1315962 h 1509486"/>
                  <a:gd name="connsiteX27" fmla="*/ 2985105 w 6608839"/>
                  <a:gd name="connsiteY27" fmla="*/ 1475619 h 1509486"/>
                  <a:gd name="connsiteX28" fmla="*/ 2680305 w 6608839"/>
                  <a:gd name="connsiteY28" fmla="*/ 1490134 h 1509486"/>
                  <a:gd name="connsiteX29" fmla="*/ 2448077 w 6608839"/>
                  <a:gd name="connsiteY29" fmla="*/ 1504648 h 1509486"/>
                  <a:gd name="connsiteX30" fmla="*/ 2244877 w 6608839"/>
                  <a:gd name="connsiteY30" fmla="*/ 1461105 h 1509486"/>
                  <a:gd name="connsiteX31" fmla="*/ 1983619 w 6608839"/>
                  <a:gd name="connsiteY31" fmla="*/ 1461105 h 1509486"/>
                  <a:gd name="connsiteX32" fmla="*/ 1823962 w 6608839"/>
                  <a:gd name="connsiteY32" fmla="*/ 1374019 h 1509486"/>
                  <a:gd name="connsiteX33" fmla="*/ 1751391 w 6608839"/>
                  <a:gd name="connsiteY33" fmla="*/ 1199848 h 1509486"/>
                  <a:gd name="connsiteX34" fmla="*/ 1591734 w 6608839"/>
                  <a:gd name="connsiteY34" fmla="*/ 1199848 h 1509486"/>
                  <a:gd name="connsiteX35" fmla="*/ 1461105 w 6608839"/>
                  <a:gd name="connsiteY35" fmla="*/ 1257905 h 1509486"/>
                  <a:gd name="connsiteX36" fmla="*/ 1243391 w 6608839"/>
                  <a:gd name="connsiteY36" fmla="*/ 1272419 h 1509486"/>
                  <a:gd name="connsiteX37" fmla="*/ 1359505 w 6608839"/>
                  <a:gd name="connsiteY37" fmla="*/ 1011162 h 1509486"/>
                  <a:gd name="connsiteX38" fmla="*/ 1461105 w 6608839"/>
                  <a:gd name="connsiteY38" fmla="*/ 866019 h 1509486"/>
                  <a:gd name="connsiteX39" fmla="*/ 1098248 w 6608839"/>
                  <a:gd name="connsiteY39" fmla="*/ 938591 h 1509486"/>
                  <a:gd name="connsiteX40" fmla="*/ 677334 w 6608839"/>
                  <a:gd name="connsiteY40" fmla="*/ 1112762 h 1509486"/>
                  <a:gd name="connsiteX41" fmla="*/ 285448 w 6608839"/>
                  <a:gd name="connsiteY41" fmla="*/ 1141791 h 1509486"/>
                  <a:gd name="connsiteX42" fmla="*/ 198362 w 6608839"/>
                  <a:gd name="connsiteY42" fmla="*/ 1141791 h 1509486"/>
                  <a:gd name="connsiteX43" fmla="*/ 82248 w 6608839"/>
                  <a:gd name="connsiteY43" fmla="*/ 953105 h 1509486"/>
                  <a:gd name="connsiteX0" fmla="*/ 82248 w 6608839"/>
                  <a:gd name="connsiteY0" fmla="*/ 953105 h 1509486"/>
                  <a:gd name="connsiteX1" fmla="*/ 691848 w 6608839"/>
                  <a:gd name="connsiteY1" fmla="*/ 724505 h 1509486"/>
                  <a:gd name="connsiteX2" fmla="*/ 1072848 w 6608839"/>
                  <a:gd name="connsiteY2" fmla="*/ 419705 h 1509486"/>
                  <a:gd name="connsiteX3" fmla="*/ 1530048 w 6608839"/>
                  <a:gd name="connsiteY3" fmla="*/ 343505 h 1509486"/>
                  <a:gd name="connsiteX4" fmla="*/ 2292048 w 6608839"/>
                  <a:gd name="connsiteY4" fmla="*/ 114905 h 1509486"/>
                  <a:gd name="connsiteX5" fmla="*/ 3275391 w 6608839"/>
                  <a:gd name="connsiteY5" fmla="*/ 53219 h 1509486"/>
                  <a:gd name="connsiteX6" fmla="*/ 4799391 w 6608839"/>
                  <a:gd name="connsiteY6" fmla="*/ 9676 h 1509486"/>
                  <a:gd name="connsiteX7" fmla="*/ 5713791 w 6608839"/>
                  <a:gd name="connsiteY7" fmla="*/ 111276 h 1509486"/>
                  <a:gd name="connsiteX8" fmla="*/ 6468534 w 6608839"/>
                  <a:gd name="connsiteY8" fmla="*/ 183848 h 1509486"/>
                  <a:gd name="connsiteX9" fmla="*/ 6555619 w 6608839"/>
                  <a:gd name="connsiteY9" fmla="*/ 285448 h 1509486"/>
                  <a:gd name="connsiteX10" fmla="*/ 6406848 w 6608839"/>
                  <a:gd name="connsiteY10" fmla="*/ 495905 h 1509486"/>
                  <a:gd name="connsiteX11" fmla="*/ 6102048 w 6608839"/>
                  <a:gd name="connsiteY11" fmla="*/ 648305 h 1509486"/>
                  <a:gd name="connsiteX12" fmla="*/ 5949648 w 6608839"/>
                  <a:gd name="connsiteY12" fmla="*/ 724505 h 1509486"/>
                  <a:gd name="connsiteX13" fmla="*/ 5684762 w 6608839"/>
                  <a:gd name="connsiteY13" fmla="*/ 590248 h 1509486"/>
                  <a:gd name="connsiteX14" fmla="*/ 5554134 w 6608839"/>
                  <a:gd name="connsiteY14" fmla="*/ 546705 h 1509486"/>
                  <a:gd name="connsiteX15" fmla="*/ 5467048 w 6608839"/>
                  <a:gd name="connsiteY15" fmla="*/ 633791 h 1509486"/>
                  <a:gd name="connsiteX16" fmla="*/ 5336419 w 6608839"/>
                  <a:gd name="connsiteY16" fmla="*/ 706362 h 1509486"/>
                  <a:gd name="connsiteX17" fmla="*/ 5249334 w 6608839"/>
                  <a:gd name="connsiteY17" fmla="*/ 677334 h 1509486"/>
                  <a:gd name="connsiteX18" fmla="*/ 5075162 w 6608839"/>
                  <a:gd name="connsiteY18" fmla="*/ 720876 h 1509486"/>
                  <a:gd name="connsiteX19" fmla="*/ 4973562 w 6608839"/>
                  <a:gd name="connsiteY19" fmla="*/ 1011162 h 1509486"/>
                  <a:gd name="connsiteX20" fmla="*/ 4726819 w 6608839"/>
                  <a:gd name="connsiteY20" fmla="*/ 1141791 h 1509486"/>
                  <a:gd name="connsiteX21" fmla="*/ 4422019 w 6608839"/>
                  <a:gd name="connsiteY21" fmla="*/ 1069219 h 1509486"/>
                  <a:gd name="connsiteX22" fmla="*/ 4218819 w 6608839"/>
                  <a:gd name="connsiteY22" fmla="*/ 1069219 h 1509486"/>
                  <a:gd name="connsiteX23" fmla="*/ 3928534 w 6608839"/>
                  <a:gd name="connsiteY23" fmla="*/ 1069219 h 1509486"/>
                  <a:gd name="connsiteX24" fmla="*/ 3841448 w 6608839"/>
                  <a:gd name="connsiteY24" fmla="*/ 895048 h 1509486"/>
                  <a:gd name="connsiteX25" fmla="*/ 3449562 w 6608839"/>
                  <a:gd name="connsiteY25" fmla="*/ 924076 h 1509486"/>
                  <a:gd name="connsiteX26" fmla="*/ 3144762 w 6608839"/>
                  <a:gd name="connsiteY26" fmla="*/ 1315962 h 1509486"/>
                  <a:gd name="connsiteX27" fmla="*/ 2985105 w 6608839"/>
                  <a:gd name="connsiteY27" fmla="*/ 1475619 h 1509486"/>
                  <a:gd name="connsiteX28" fmla="*/ 2680305 w 6608839"/>
                  <a:gd name="connsiteY28" fmla="*/ 1490134 h 1509486"/>
                  <a:gd name="connsiteX29" fmla="*/ 2448077 w 6608839"/>
                  <a:gd name="connsiteY29" fmla="*/ 1504648 h 1509486"/>
                  <a:gd name="connsiteX30" fmla="*/ 2244877 w 6608839"/>
                  <a:gd name="connsiteY30" fmla="*/ 1461105 h 1509486"/>
                  <a:gd name="connsiteX31" fmla="*/ 1983619 w 6608839"/>
                  <a:gd name="connsiteY31" fmla="*/ 1461105 h 1509486"/>
                  <a:gd name="connsiteX32" fmla="*/ 1823962 w 6608839"/>
                  <a:gd name="connsiteY32" fmla="*/ 1374019 h 1509486"/>
                  <a:gd name="connsiteX33" fmla="*/ 1751391 w 6608839"/>
                  <a:gd name="connsiteY33" fmla="*/ 1199848 h 1509486"/>
                  <a:gd name="connsiteX34" fmla="*/ 1591734 w 6608839"/>
                  <a:gd name="connsiteY34" fmla="*/ 1199848 h 1509486"/>
                  <a:gd name="connsiteX35" fmla="*/ 1461105 w 6608839"/>
                  <a:gd name="connsiteY35" fmla="*/ 1257905 h 1509486"/>
                  <a:gd name="connsiteX36" fmla="*/ 1243391 w 6608839"/>
                  <a:gd name="connsiteY36" fmla="*/ 1272419 h 1509486"/>
                  <a:gd name="connsiteX37" fmla="*/ 1359505 w 6608839"/>
                  <a:gd name="connsiteY37" fmla="*/ 1011162 h 1509486"/>
                  <a:gd name="connsiteX38" fmla="*/ 1461105 w 6608839"/>
                  <a:gd name="connsiteY38" fmla="*/ 866019 h 1509486"/>
                  <a:gd name="connsiteX39" fmla="*/ 1098248 w 6608839"/>
                  <a:gd name="connsiteY39" fmla="*/ 938591 h 1509486"/>
                  <a:gd name="connsiteX40" fmla="*/ 677334 w 6608839"/>
                  <a:gd name="connsiteY40" fmla="*/ 1112762 h 1509486"/>
                  <a:gd name="connsiteX41" fmla="*/ 285448 w 6608839"/>
                  <a:gd name="connsiteY41" fmla="*/ 1141791 h 1509486"/>
                  <a:gd name="connsiteX42" fmla="*/ 198362 w 6608839"/>
                  <a:gd name="connsiteY42" fmla="*/ 1141791 h 1509486"/>
                  <a:gd name="connsiteX43" fmla="*/ 82248 w 6608839"/>
                  <a:gd name="connsiteY43" fmla="*/ 953105 h 1509486"/>
                  <a:gd name="connsiteX0" fmla="*/ 82248 w 6608839"/>
                  <a:gd name="connsiteY0" fmla="*/ 953105 h 1509486"/>
                  <a:gd name="connsiteX1" fmla="*/ 691848 w 6608839"/>
                  <a:gd name="connsiteY1" fmla="*/ 724505 h 1509486"/>
                  <a:gd name="connsiteX2" fmla="*/ 1072848 w 6608839"/>
                  <a:gd name="connsiteY2" fmla="*/ 419705 h 1509486"/>
                  <a:gd name="connsiteX3" fmla="*/ 1530048 w 6608839"/>
                  <a:gd name="connsiteY3" fmla="*/ 343505 h 1509486"/>
                  <a:gd name="connsiteX4" fmla="*/ 2292048 w 6608839"/>
                  <a:gd name="connsiteY4" fmla="*/ 114905 h 1509486"/>
                  <a:gd name="connsiteX5" fmla="*/ 3275391 w 6608839"/>
                  <a:gd name="connsiteY5" fmla="*/ 53219 h 1509486"/>
                  <a:gd name="connsiteX6" fmla="*/ 4799391 w 6608839"/>
                  <a:gd name="connsiteY6" fmla="*/ 9676 h 1509486"/>
                  <a:gd name="connsiteX7" fmla="*/ 5713791 w 6608839"/>
                  <a:gd name="connsiteY7" fmla="*/ 111276 h 1509486"/>
                  <a:gd name="connsiteX8" fmla="*/ 6468534 w 6608839"/>
                  <a:gd name="connsiteY8" fmla="*/ 183848 h 1509486"/>
                  <a:gd name="connsiteX9" fmla="*/ 6555619 w 6608839"/>
                  <a:gd name="connsiteY9" fmla="*/ 285448 h 1509486"/>
                  <a:gd name="connsiteX10" fmla="*/ 6406848 w 6608839"/>
                  <a:gd name="connsiteY10" fmla="*/ 495905 h 1509486"/>
                  <a:gd name="connsiteX11" fmla="*/ 6102048 w 6608839"/>
                  <a:gd name="connsiteY11" fmla="*/ 648305 h 1509486"/>
                  <a:gd name="connsiteX12" fmla="*/ 5949648 w 6608839"/>
                  <a:gd name="connsiteY12" fmla="*/ 724505 h 1509486"/>
                  <a:gd name="connsiteX13" fmla="*/ 5684762 w 6608839"/>
                  <a:gd name="connsiteY13" fmla="*/ 590248 h 1509486"/>
                  <a:gd name="connsiteX14" fmla="*/ 5568648 w 6608839"/>
                  <a:gd name="connsiteY14" fmla="*/ 724505 h 1509486"/>
                  <a:gd name="connsiteX15" fmla="*/ 5467048 w 6608839"/>
                  <a:gd name="connsiteY15" fmla="*/ 633791 h 1509486"/>
                  <a:gd name="connsiteX16" fmla="*/ 5336419 w 6608839"/>
                  <a:gd name="connsiteY16" fmla="*/ 706362 h 1509486"/>
                  <a:gd name="connsiteX17" fmla="*/ 5249334 w 6608839"/>
                  <a:gd name="connsiteY17" fmla="*/ 677334 h 1509486"/>
                  <a:gd name="connsiteX18" fmla="*/ 5075162 w 6608839"/>
                  <a:gd name="connsiteY18" fmla="*/ 720876 h 1509486"/>
                  <a:gd name="connsiteX19" fmla="*/ 4973562 w 6608839"/>
                  <a:gd name="connsiteY19" fmla="*/ 1011162 h 1509486"/>
                  <a:gd name="connsiteX20" fmla="*/ 4726819 w 6608839"/>
                  <a:gd name="connsiteY20" fmla="*/ 1141791 h 1509486"/>
                  <a:gd name="connsiteX21" fmla="*/ 4422019 w 6608839"/>
                  <a:gd name="connsiteY21" fmla="*/ 1069219 h 1509486"/>
                  <a:gd name="connsiteX22" fmla="*/ 4218819 w 6608839"/>
                  <a:gd name="connsiteY22" fmla="*/ 1069219 h 1509486"/>
                  <a:gd name="connsiteX23" fmla="*/ 3928534 w 6608839"/>
                  <a:gd name="connsiteY23" fmla="*/ 1069219 h 1509486"/>
                  <a:gd name="connsiteX24" fmla="*/ 3841448 w 6608839"/>
                  <a:gd name="connsiteY24" fmla="*/ 895048 h 1509486"/>
                  <a:gd name="connsiteX25" fmla="*/ 3449562 w 6608839"/>
                  <a:gd name="connsiteY25" fmla="*/ 924076 h 1509486"/>
                  <a:gd name="connsiteX26" fmla="*/ 3144762 w 6608839"/>
                  <a:gd name="connsiteY26" fmla="*/ 1315962 h 1509486"/>
                  <a:gd name="connsiteX27" fmla="*/ 2985105 w 6608839"/>
                  <a:gd name="connsiteY27" fmla="*/ 1475619 h 1509486"/>
                  <a:gd name="connsiteX28" fmla="*/ 2680305 w 6608839"/>
                  <a:gd name="connsiteY28" fmla="*/ 1490134 h 1509486"/>
                  <a:gd name="connsiteX29" fmla="*/ 2448077 w 6608839"/>
                  <a:gd name="connsiteY29" fmla="*/ 1504648 h 1509486"/>
                  <a:gd name="connsiteX30" fmla="*/ 2244877 w 6608839"/>
                  <a:gd name="connsiteY30" fmla="*/ 1461105 h 1509486"/>
                  <a:gd name="connsiteX31" fmla="*/ 1983619 w 6608839"/>
                  <a:gd name="connsiteY31" fmla="*/ 1461105 h 1509486"/>
                  <a:gd name="connsiteX32" fmla="*/ 1823962 w 6608839"/>
                  <a:gd name="connsiteY32" fmla="*/ 1374019 h 1509486"/>
                  <a:gd name="connsiteX33" fmla="*/ 1751391 w 6608839"/>
                  <a:gd name="connsiteY33" fmla="*/ 1199848 h 1509486"/>
                  <a:gd name="connsiteX34" fmla="*/ 1591734 w 6608839"/>
                  <a:gd name="connsiteY34" fmla="*/ 1199848 h 1509486"/>
                  <a:gd name="connsiteX35" fmla="*/ 1461105 w 6608839"/>
                  <a:gd name="connsiteY35" fmla="*/ 1257905 h 1509486"/>
                  <a:gd name="connsiteX36" fmla="*/ 1243391 w 6608839"/>
                  <a:gd name="connsiteY36" fmla="*/ 1272419 h 1509486"/>
                  <a:gd name="connsiteX37" fmla="*/ 1359505 w 6608839"/>
                  <a:gd name="connsiteY37" fmla="*/ 1011162 h 1509486"/>
                  <a:gd name="connsiteX38" fmla="*/ 1461105 w 6608839"/>
                  <a:gd name="connsiteY38" fmla="*/ 866019 h 1509486"/>
                  <a:gd name="connsiteX39" fmla="*/ 1098248 w 6608839"/>
                  <a:gd name="connsiteY39" fmla="*/ 938591 h 1509486"/>
                  <a:gd name="connsiteX40" fmla="*/ 677334 w 6608839"/>
                  <a:gd name="connsiteY40" fmla="*/ 1112762 h 1509486"/>
                  <a:gd name="connsiteX41" fmla="*/ 285448 w 6608839"/>
                  <a:gd name="connsiteY41" fmla="*/ 1141791 h 1509486"/>
                  <a:gd name="connsiteX42" fmla="*/ 198362 w 6608839"/>
                  <a:gd name="connsiteY42" fmla="*/ 1141791 h 1509486"/>
                  <a:gd name="connsiteX43" fmla="*/ 82248 w 6608839"/>
                  <a:gd name="connsiteY43" fmla="*/ 953105 h 1509486"/>
                  <a:gd name="connsiteX0" fmla="*/ 82248 w 6608839"/>
                  <a:gd name="connsiteY0" fmla="*/ 953105 h 1509486"/>
                  <a:gd name="connsiteX1" fmla="*/ 691848 w 6608839"/>
                  <a:gd name="connsiteY1" fmla="*/ 724505 h 1509486"/>
                  <a:gd name="connsiteX2" fmla="*/ 1072848 w 6608839"/>
                  <a:gd name="connsiteY2" fmla="*/ 419705 h 1509486"/>
                  <a:gd name="connsiteX3" fmla="*/ 1530048 w 6608839"/>
                  <a:gd name="connsiteY3" fmla="*/ 343505 h 1509486"/>
                  <a:gd name="connsiteX4" fmla="*/ 2292048 w 6608839"/>
                  <a:gd name="connsiteY4" fmla="*/ 114905 h 1509486"/>
                  <a:gd name="connsiteX5" fmla="*/ 3275391 w 6608839"/>
                  <a:gd name="connsiteY5" fmla="*/ 53219 h 1509486"/>
                  <a:gd name="connsiteX6" fmla="*/ 4799391 w 6608839"/>
                  <a:gd name="connsiteY6" fmla="*/ 9676 h 1509486"/>
                  <a:gd name="connsiteX7" fmla="*/ 5713791 w 6608839"/>
                  <a:gd name="connsiteY7" fmla="*/ 111276 h 1509486"/>
                  <a:gd name="connsiteX8" fmla="*/ 6468534 w 6608839"/>
                  <a:gd name="connsiteY8" fmla="*/ 183848 h 1509486"/>
                  <a:gd name="connsiteX9" fmla="*/ 6555619 w 6608839"/>
                  <a:gd name="connsiteY9" fmla="*/ 285448 h 1509486"/>
                  <a:gd name="connsiteX10" fmla="*/ 6406848 w 6608839"/>
                  <a:gd name="connsiteY10" fmla="*/ 495905 h 1509486"/>
                  <a:gd name="connsiteX11" fmla="*/ 6102048 w 6608839"/>
                  <a:gd name="connsiteY11" fmla="*/ 648305 h 1509486"/>
                  <a:gd name="connsiteX12" fmla="*/ 5949648 w 6608839"/>
                  <a:gd name="connsiteY12" fmla="*/ 724505 h 1509486"/>
                  <a:gd name="connsiteX13" fmla="*/ 5721048 w 6608839"/>
                  <a:gd name="connsiteY13" fmla="*/ 724505 h 1509486"/>
                  <a:gd name="connsiteX14" fmla="*/ 5568648 w 6608839"/>
                  <a:gd name="connsiteY14" fmla="*/ 724505 h 1509486"/>
                  <a:gd name="connsiteX15" fmla="*/ 5467048 w 6608839"/>
                  <a:gd name="connsiteY15" fmla="*/ 633791 h 1509486"/>
                  <a:gd name="connsiteX16" fmla="*/ 5336419 w 6608839"/>
                  <a:gd name="connsiteY16" fmla="*/ 706362 h 1509486"/>
                  <a:gd name="connsiteX17" fmla="*/ 5249334 w 6608839"/>
                  <a:gd name="connsiteY17" fmla="*/ 677334 h 1509486"/>
                  <a:gd name="connsiteX18" fmla="*/ 5075162 w 6608839"/>
                  <a:gd name="connsiteY18" fmla="*/ 720876 h 1509486"/>
                  <a:gd name="connsiteX19" fmla="*/ 4973562 w 6608839"/>
                  <a:gd name="connsiteY19" fmla="*/ 1011162 h 1509486"/>
                  <a:gd name="connsiteX20" fmla="*/ 4726819 w 6608839"/>
                  <a:gd name="connsiteY20" fmla="*/ 1141791 h 1509486"/>
                  <a:gd name="connsiteX21" fmla="*/ 4422019 w 6608839"/>
                  <a:gd name="connsiteY21" fmla="*/ 1069219 h 1509486"/>
                  <a:gd name="connsiteX22" fmla="*/ 4218819 w 6608839"/>
                  <a:gd name="connsiteY22" fmla="*/ 1069219 h 1509486"/>
                  <a:gd name="connsiteX23" fmla="*/ 3928534 w 6608839"/>
                  <a:gd name="connsiteY23" fmla="*/ 1069219 h 1509486"/>
                  <a:gd name="connsiteX24" fmla="*/ 3841448 w 6608839"/>
                  <a:gd name="connsiteY24" fmla="*/ 895048 h 1509486"/>
                  <a:gd name="connsiteX25" fmla="*/ 3449562 w 6608839"/>
                  <a:gd name="connsiteY25" fmla="*/ 924076 h 1509486"/>
                  <a:gd name="connsiteX26" fmla="*/ 3144762 w 6608839"/>
                  <a:gd name="connsiteY26" fmla="*/ 1315962 h 1509486"/>
                  <a:gd name="connsiteX27" fmla="*/ 2985105 w 6608839"/>
                  <a:gd name="connsiteY27" fmla="*/ 1475619 h 1509486"/>
                  <a:gd name="connsiteX28" fmla="*/ 2680305 w 6608839"/>
                  <a:gd name="connsiteY28" fmla="*/ 1490134 h 1509486"/>
                  <a:gd name="connsiteX29" fmla="*/ 2448077 w 6608839"/>
                  <a:gd name="connsiteY29" fmla="*/ 1504648 h 1509486"/>
                  <a:gd name="connsiteX30" fmla="*/ 2244877 w 6608839"/>
                  <a:gd name="connsiteY30" fmla="*/ 1461105 h 1509486"/>
                  <a:gd name="connsiteX31" fmla="*/ 1983619 w 6608839"/>
                  <a:gd name="connsiteY31" fmla="*/ 1461105 h 1509486"/>
                  <a:gd name="connsiteX32" fmla="*/ 1823962 w 6608839"/>
                  <a:gd name="connsiteY32" fmla="*/ 1374019 h 1509486"/>
                  <a:gd name="connsiteX33" fmla="*/ 1751391 w 6608839"/>
                  <a:gd name="connsiteY33" fmla="*/ 1199848 h 1509486"/>
                  <a:gd name="connsiteX34" fmla="*/ 1591734 w 6608839"/>
                  <a:gd name="connsiteY34" fmla="*/ 1199848 h 1509486"/>
                  <a:gd name="connsiteX35" fmla="*/ 1461105 w 6608839"/>
                  <a:gd name="connsiteY35" fmla="*/ 1257905 h 1509486"/>
                  <a:gd name="connsiteX36" fmla="*/ 1243391 w 6608839"/>
                  <a:gd name="connsiteY36" fmla="*/ 1272419 h 1509486"/>
                  <a:gd name="connsiteX37" fmla="*/ 1359505 w 6608839"/>
                  <a:gd name="connsiteY37" fmla="*/ 1011162 h 1509486"/>
                  <a:gd name="connsiteX38" fmla="*/ 1461105 w 6608839"/>
                  <a:gd name="connsiteY38" fmla="*/ 866019 h 1509486"/>
                  <a:gd name="connsiteX39" fmla="*/ 1098248 w 6608839"/>
                  <a:gd name="connsiteY39" fmla="*/ 938591 h 1509486"/>
                  <a:gd name="connsiteX40" fmla="*/ 677334 w 6608839"/>
                  <a:gd name="connsiteY40" fmla="*/ 1112762 h 1509486"/>
                  <a:gd name="connsiteX41" fmla="*/ 285448 w 6608839"/>
                  <a:gd name="connsiteY41" fmla="*/ 1141791 h 1509486"/>
                  <a:gd name="connsiteX42" fmla="*/ 198362 w 6608839"/>
                  <a:gd name="connsiteY42" fmla="*/ 1141791 h 1509486"/>
                  <a:gd name="connsiteX43" fmla="*/ 82248 w 6608839"/>
                  <a:gd name="connsiteY43" fmla="*/ 953105 h 1509486"/>
                  <a:gd name="connsiteX0" fmla="*/ 82248 w 6608839"/>
                  <a:gd name="connsiteY0" fmla="*/ 953105 h 1509486"/>
                  <a:gd name="connsiteX1" fmla="*/ 691848 w 6608839"/>
                  <a:gd name="connsiteY1" fmla="*/ 724505 h 1509486"/>
                  <a:gd name="connsiteX2" fmla="*/ 1072848 w 6608839"/>
                  <a:gd name="connsiteY2" fmla="*/ 419705 h 1509486"/>
                  <a:gd name="connsiteX3" fmla="*/ 1530048 w 6608839"/>
                  <a:gd name="connsiteY3" fmla="*/ 343505 h 1509486"/>
                  <a:gd name="connsiteX4" fmla="*/ 2292048 w 6608839"/>
                  <a:gd name="connsiteY4" fmla="*/ 114905 h 1509486"/>
                  <a:gd name="connsiteX5" fmla="*/ 3275391 w 6608839"/>
                  <a:gd name="connsiteY5" fmla="*/ 53219 h 1509486"/>
                  <a:gd name="connsiteX6" fmla="*/ 4799391 w 6608839"/>
                  <a:gd name="connsiteY6" fmla="*/ 9676 h 1509486"/>
                  <a:gd name="connsiteX7" fmla="*/ 5713791 w 6608839"/>
                  <a:gd name="connsiteY7" fmla="*/ 111276 h 1509486"/>
                  <a:gd name="connsiteX8" fmla="*/ 6468534 w 6608839"/>
                  <a:gd name="connsiteY8" fmla="*/ 183848 h 1509486"/>
                  <a:gd name="connsiteX9" fmla="*/ 6555619 w 6608839"/>
                  <a:gd name="connsiteY9" fmla="*/ 285448 h 1509486"/>
                  <a:gd name="connsiteX10" fmla="*/ 6406848 w 6608839"/>
                  <a:gd name="connsiteY10" fmla="*/ 495905 h 1509486"/>
                  <a:gd name="connsiteX11" fmla="*/ 6102048 w 6608839"/>
                  <a:gd name="connsiteY11" fmla="*/ 648305 h 1509486"/>
                  <a:gd name="connsiteX12" fmla="*/ 5949648 w 6608839"/>
                  <a:gd name="connsiteY12" fmla="*/ 724505 h 1509486"/>
                  <a:gd name="connsiteX13" fmla="*/ 5721048 w 6608839"/>
                  <a:gd name="connsiteY13" fmla="*/ 724505 h 1509486"/>
                  <a:gd name="connsiteX14" fmla="*/ 5568648 w 6608839"/>
                  <a:gd name="connsiteY14" fmla="*/ 724505 h 1509486"/>
                  <a:gd name="connsiteX15" fmla="*/ 5467048 w 6608839"/>
                  <a:gd name="connsiteY15" fmla="*/ 633791 h 1509486"/>
                  <a:gd name="connsiteX16" fmla="*/ 5336419 w 6608839"/>
                  <a:gd name="connsiteY16" fmla="*/ 706362 h 1509486"/>
                  <a:gd name="connsiteX17" fmla="*/ 5249334 w 6608839"/>
                  <a:gd name="connsiteY17" fmla="*/ 677334 h 1509486"/>
                  <a:gd name="connsiteX18" fmla="*/ 5111448 w 6608839"/>
                  <a:gd name="connsiteY18" fmla="*/ 876905 h 1509486"/>
                  <a:gd name="connsiteX19" fmla="*/ 4973562 w 6608839"/>
                  <a:gd name="connsiteY19" fmla="*/ 1011162 h 1509486"/>
                  <a:gd name="connsiteX20" fmla="*/ 4726819 w 6608839"/>
                  <a:gd name="connsiteY20" fmla="*/ 1141791 h 1509486"/>
                  <a:gd name="connsiteX21" fmla="*/ 4422019 w 6608839"/>
                  <a:gd name="connsiteY21" fmla="*/ 1069219 h 1509486"/>
                  <a:gd name="connsiteX22" fmla="*/ 4218819 w 6608839"/>
                  <a:gd name="connsiteY22" fmla="*/ 1069219 h 1509486"/>
                  <a:gd name="connsiteX23" fmla="*/ 3928534 w 6608839"/>
                  <a:gd name="connsiteY23" fmla="*/ 1069219 h 1509486"/>
                  <a:gd name="connsiteX24" fmla="*/ 3841448 w 6608839"/>
                  <a:gd name="connsiteY24" fmla="*/ 895048 h 1509486"/>
                  <a:gd name="connsiteX25" fmla="*/ 3449562 w 6608839"/>
                  <a:gd name="connsiteY25" fmla="*/ 924076 h 1509486"/>
                  <a:gd name="connsiteX26" fmla="*/ 3144762 w 6608839"/>
                  <a:gd name="connsiteY26" fmla="*/ 1315962 h 1509486"/>
                  <a:gd name="connsiteX27" fmla="*/ 2985105 w 6608839"/>
                  <a:gd name="connsiteY27" fmla="*/ 1475619 h 1509486"/>
                  <a:gd name="connsiteX28" fmla="*/ 2680305 w 6608839"/>
                  <a:gd name="connsiteY28" fmla="*/ 1490134 h 1509486"/>
                  <a:gd name="connsiteX29" fmla="*/ 2448077 w 6608839"/>
                  <a:gd name="connsiteY29" fmla="*/ 1504648 h 1509486"/>
                  <a:gd name="connsiteX30" fmla="*/ 2244877 w 6608839"/>
                  <a:gd name="connsiteY30" fmla="*/ 1461105 h 1509486"/>
                  <a:gd name="connsiteX31" fmla="*/ 1983619 w 6608839"/>
                  <a:gd name="connsiteY31" fmla="*/ 1461105 h 1509486"/>
                  <a:gd name="connsiteX32" fmla="*/ 1823962 w 6608839"/>
                  <a:gd name="connsiteY32" fmla="*/ 1374019 h 1509486"/>
                  <a:gd name="connsiteX33" fmla="*/ 1751391 w 6608839"/>
                  <a:gd name="connsiteY33" fmla="*/ 1199848 h 1509486"/>
                  <a:gd name="connsiteX34" fmla="*/ 1591734 w 6608839"/>
                  <a:gd name="connsiteY34" fmla="*/ 1199848 h 1509486"/>
                  <a:gd name="connsiteX35" fmla="*/ 1461105 w 6608839"/>
                  <a:gd name="connsiteY35" fmla="*/ 1257905 h 1509486"/>
                  <a:gd name="connsiteX36" fmla="*/ 1243391 w 6608839"/>
                  <a:gd name="connsiteY36" fmla="*/ 1272419 h 1509486"/>
                  <a:gd name="connsiteX37" fmla="*/ 1359505 w 6608839"/>
                  <a:gd name="connsiteY37" fmla="*/ 1011162 h 1509486"/>
                  <a:gd name="connsiteX38" fmla="*/ 1461105 w 6608839"/>
                  <a:gd name="connsiteY38" fmla="*/ 866019 h 1509486"/>
                  <a:gd name="connsiteX39" fmla="*/ 1098248 w 6608839"/>
                  <a:gd name="connsiteY39" fmla="*/ 938591 h 1509486"/>
                  <a:gd name="connsiteX40" fmla="*/ 677334 w 6608839"/>
                  <a:gd name="connsiteY40" fmla="*/ 1112762 h 1509486"/>
                  <a:gd name="connsiteX41" fmla="*/ 285448 w 6608839"/>
                  <a:gd name="connsiteY41" fmla="*/ 1141791 h 1509486"/>
                  <a:gd name="connsiteX42" fmla="*/ 198362 w 6608839"/>
                  <a:gd name="connsiteY42" fmla="*/ 1141791 h 1509486"/>
                  <a:gd name="connsiteX43" fmla="*/ 82248 w 6608839"/>
                  <a:gd name="connsiteY43" fmla="*/ 953105 h 1509486"/>
                  <a:gd name="connsiteX0" fmla="*/ 82248 w 6628795"/>
                  <a:gd name="connsiteY0" fmla="*/ 953105 h 1509486"/>
                  <a:gd name="connsiteX1" fmla="*/ 691848 w 6628795"/>
                  <a:gd name="connsiteY1" fmla="*/ 724505 h 1509486"/>
                  <a:gd name="connsiteX2" fmla="*/ 1072848 w 6628795"/>
                  <a:gd name="connsiteY2" fmla="*/ 419705 h 1509486"/>
                  <a:gd name="connsiteX3" fmla="*/ 1530048 w 6628795"/>
                  <a:gd name="connsiteY3" fmla="*/ 343505 h 1509486"/>
                  <a:gd name="connsiteX4" fmla="*/ 2292048 w 6628795"/>
                  <a:gd name="connsiteY4" fmla="*/ 114905 h 1509486"/>
                  <a:gd name="connsiteX5" fmla="*/ 3275391 w 6628795"/>
                  <a:gd name="connsiteY5" fmla="*/ 53219 h 1509486"/>
                  <a:gd name="connsiteX6" fmla="*/ 4799391 w 6628795"/>
                  <a:gd name="connsiteY6" fmla="*/ 9676 h 1509486"/>
                  <a:gd name="connsiteX7" fmla="*/ 5713791 w 6628795"/>
                  <a:gd name="connsiteY7" fmla="*/ 111276 h 1509486"/>
                  <a:gd name="connsiteX8" fmla="*/ 6468534 w 6628795"/>
                  <a:gd name="connsiteY8" fmla="*/ 183848 h 1509486"/>
                  <a:gd name="connsiteX9" fmla="*/ 6555619 w 6628795"/>
                  <a:gd name="connsiteY9" fmla="*/ 285448 h 1509486"/>
                  <a:gd name="connsiteX10" fmla="*/ 6553200 w 6628795"/>
                  <a:gd name="connsiteY10" fmla="*/ 648305 h 1509486"/>
                  <a:gd name="connsiteX11" fmla="*/ 6102048 w 6628795"/>
                  <a:gd name="connsiteY11" fmla="*/ 648305 h 1509486"/>
                  <a:gd name="connsiteX12" fmla="*/ 5949648 w 6628795"/>
                  <a:gd name="connsiteY12" fmla="*/ 724505 h 1509486"/>
                  <a:gd name="connsiteX13" fmla="*/ 5721048 w 6628795"/>
                  <a:gd name="connsiteY13" fmla="*/ 724505 h 1509486"/>
                  <a:gd name="connsiteX14" fmla="*/ 5568648 w 6628795"/>
                  <a:gd name="connsiteY14" fmla="*/ 724505 h 1509486"/>
                  <a:gd name="connsiteX15" fmla="*/ 5467048 w 6628795"/>
                  <a:gd name="connsiteY15" fmla="*/ 633791 h 1509486"/>
                  <a:gd name="connsiteX16" fmla="*/ 5336419 w 6628795"/>
                  <a:gd name="connsiteY16" fmla="*/ 706362 h 1509486"/>
                  <a:gd name="connsiteX17" fmla="*/ 5249334 w 6628795"/>
                  <a:gd name="connsiteY17" fmla="*/ 677334 h 1509486"/>
                  <a:gd name="connsiteX18" fmla="*/ 5111448 w 6628795"/>
                  <a:gd name="connsiteY18" fmla="*/ 876905 h 1509486"/>
                  <a:gd name="connsiteX19" fmla="*/ 4973562 w 6628795"/>
                  <a:gd name="connsiteY19" fmla="*/ 1011162 h 1509486"/>
                  <a:gd name="connsiteX20" fmla="*/ 4726819 w 6628795"/>
                  <a:gd name="connsiteY20" fmla="*/ 1141791 h 1509486"/>
                  <a:gd name="connsiteX21" fmla="*/ 4422019 w 6628795"/>
                  <a:gd name="connsiteY21" fmla="*/ 1069219 h 1509486"/>
                  <a:gd name="connsiteX22" fmla="*/ 4218819 w 6628795"/>
                  <a:gd name="connsiteY22" fmla="*/ 1069219 h 1509486"/>
                  <a:gd name="connsiteX23" fmla="*/ 3928534 w 6628795"/>
                  <a:gd name="connsiteY23" fmla="*/ 1069219 h 1509486"/>
                  <a:gd name="connsiteX24" fmla="*/ 3841448 w 6628795"/>
                  <a:gd name="connsiteY24" fmla="*/ 895048 h 1509486"/>
                  <a:gd name="connsiteX25" fmla="*/ 3449562 w 6628795"/>
                  <a:gd name="connsiteY25" fmla="*/ 924076 h 1509486"/>
                  <a:gd name="connsiteX26" fmla="*/ 3144762 w 6628795"/>
                  <a:gd name="connsiteY26" fmla="*/ 1315962 h 1509486"/>
                  <a:gd name="connsiteX27" fmla="*/ 2985105 w 6628795"/>
                  <a:gd name="connsiteY27" fmla="*/ 1475619 h 1509486"/>
                  <a:gd name="connsiteX28" fmla="*/ 2680305 w 6628795"/>
                  <a:gd name="connsiteY28" fmla="*/ 1490134 h 1509486"/>
                  <a:gd name="connsiteX29" fmla="*/ 2448077 w 6628795"/>
                  <a:gd name="connsiteY29" fmla="*/ 1504648 h 1509486"/>
                  <a:gd name="connsiteX30" fmla="*/ 2244877 w 6628795"/>
                  <a:gd name="connsiteY30" fmla="*/ 1461105 h 1509486"/>
                  <a:gd name="connsiteX31" fmla="*/ 1983619 w 6628795"/>
                  <a:gd name="connsiteY31" fmla="*/ 1461105 h 1509486"/>
                  <a:gd name="connsiteX32" fmla="*/ 1823962 w 6628795"/>
                  <a:gd name="connsiteY32" fmla="*/ 1374019 h 1509486"/>
                  <a:gd name="connsiteX33" fmla="*/ 1751391 w 6628795"/>
                  <a:gd name="connsiteY33" fmla="*/ 1199848 h 1509486"/>
                  <a:gd name="connsiteX34" fmla="*/ 1591734 w 6628795"/>
                  <a:gd name="connsiteY34" fmla="*/ 1199848 h 1509486"/>
                  <a:gd name="connsiteX35" fmla="*/ 1461105 w 6628795"/>
                  <a:gd name="connsiteY35" fmla="*/ 1257905 h 1509486"/>
                  <a:gd name="connsiteX36" fmla="*/ 1243391 w 6628795"/>
                  <a:gd name="connsiteY36" fmla="*/ 1272419 h 1509486"/>
                  <a:gd name="connsiteX37" fmla="*/ 1359505 w 6628795"/>
                  <a:gd name="connsiteY37" fmla="*/ 1011162 h 1509486"/>
                  <a:gd name="connsiteX38" fmla="*/ 1461105 w 6628795"/>
                  <a:gd name="connsiteY38" fmla="*/ 866019 h 1509486"/>
                  <a:gd name="connsiteX39" fmla="*/ 1098248 w 6628795"/>
                  <a:gd name="connsiteY39" fmla="*/ 938591 h 1509486"/>
                  <a:gd name="connsiteX40" fmla="*/ 677334 w 6628795"/>
                  <a:gd name="connsiteY40" fmla="*/ 1112762 h 1509486"/>
                  <a:gd name="connsiteX41" fmla="*/ 285448 w 6628795"/>
                  <a:gd name="connsiteY41" fmla="*/ 1141791 h 1509486"/>
                  <a:gd name="connsiteX42" fmla="*/ 198362 w 6628795"/>
                  <a:gd name="connsiteY42" fmla="*/ 1141791 h 1509486"/>
                  <a:gd name="connsiteX43" fmla="*/ 82248 w 6628795"/>
                  <a:gd name="connsiteY43" fmla="*/ 953105 h 1509486"/>
                  <a:gd name="connsiteX0" fmla="*/ 82248 w 6617103"/>
                  <a:gd name="connsiteY0" fmla="*/ 953105 h 1509486"/>
                  <a:gd name="connsiteX1" fmla="*/ 691848 w 6617103"/>
                  <a:gd name="connsiteY1" fmla="*/ 724505 h 1509486"/>
                  <a:gd name="connsiteX2" fmla="*/ 1072848 w 6617103"/>
                  <a:gd name="connsiteY2" fmla="*/ 419705 h 1509486"/>
                  <a:gd name="connsiteX3" fmla="*/ 1530048 w 6617103"/>
                  <a:gd name="connsiteY3" fmla="*/ 343505 h 1509486"/>
                  <a:gd name="connsiteX4" fmla="*/ 2292048 w 6617103"/>
                  <a:gd name="connsiteY4" fmla="*/ 114905 h 1509486"/>
                  <a:gd name="connsiteX5" fmla="*/ 3275391 w 6617103"/>
                  <a:gd name="connsiteY5" fmla="*/ 53219 h 1509486"/>
                  <a:gd name="connsiteX6" fmla="*/ 4799391 w 6617103"/>
                  <a:gd name="connsiteY6" fmla="*/ 9676 h 1509486"/>
                  <a:gd name="connsiteX7" fmla="*/ 5713791 w 6617103"/>
                  <a:gd name="connsiteY7" fmla="*/ 111276 h 1509486"/>
                  <a:gd name="connsiteX8" fmla="*/ 6468534 w 6617103"/>
                  <a:gd name="connsiteY8" fmla="*/ 183848 h 1509486"/>
                  <a:gd name="connsiteX9" fmla="*/ 6555619 w 6617103"/>
                  <a:gd name="connsiteY9" fmla="*/ 285448 h 1509486"/>
                  <a:gd name="connsiteX10" fmla="*/ 6553200 w 6617103"/>
                  <a:gd name="connsiteY10" fmla="*/ 648305 h 1509486"/>
                  <a:gd name="connsiteX11" fmla="*/ 6172200 w 6617103"/>
                  <a:gd name="connsiteY11" fmla="*/ 876905 h 1509486"/>
                  <a:gd name="connsiteX12" fmla="*/ 5949648 w 6617103"/>
                  <a:gd name="connsiteY12" fmla="*/ 724505 h 1509486"/>
                  <a:gd name="connsiteX13" fmla="*/ 5721048 w 6617103"/>
                  <a:gd name="connsiteY13" fmla="*/ 724505 h 1509486"/>
                  <a:gd name="connsiteX14" fmla="*/ 5568648 w 6617103"/>
                  <a:gd name="connsiteY14" fmla="*/ 724505 h 1509486"/>
                  <a:gd name="connsiteX15" fmla="*/ 5467048 w 6617103"/>
                  <a:gd name="connsiteY15" fmla="*/ 633791 h 1509486"/>
                  <a:gd name="connsiteX16" fmla="*/ 5336419 w 6617103"/>
                  <a:gd name="connsiteY16" fmla="*/ 706362 h 1509486"/>
                  <a:gd name="connsiteX17" fmla="*/ 5249334 w 6617103"/>
                  <a:gd name="connsiteY17" fmla="*/ 677334 h 1509486"/>
                  <a:gd name="connsiteX18" fmla="*/ 5111448 w 6617103"/>
                  <a:gd name="connsiteY18" fmla="*/ 876905 h 1509486"/>
                  <a:gd name="connsiteX19" fmla="*/ 4973562 w 6617103"/>
                  <a:gd name="connsiteY19" fmla="*/ 1011162 h 1509486"/>
                  <a:gd name="connsiteX20" fmla="*/ 4726819 w 6617103"/>
                  <a:gd name="connsiteY20" fmla="*/ 1141791 h 1509486"/>
                  <a:gd name="connsiteX21" fmla="*/ 4422019 w 6617103"/>
                  <a:gd name="connsiteY21" fmla="*/ 1069219 h 1509486"/>
                  <a:gd name="connsiteX22" fmla="*/ 4218819 w 6617103"/>
                  <a:gd name="connsiteY22" fmla="*/ 1069219 h 1509486"/>
                  <a:gd name="connsiteX23" fmla="*/ 3928534 w 6617103"/>
                  <a:gd name="connsiteY23" fmla="*/ 1069219 h 1509486"/>
                  <a:gd name="connsiteX24" fmla="*/ 3841448 w 6617103"/>
                  <a:gd name="connsiteY24" fmla="*/ 895048 h 1509486"/>
                  <a:gd name="connsiteX25" fmla="*/ 3449562 w 6617103"/>
                  <a:gd name="connsiteY25" fmla="*/ 924076 h 1509486"/>
                  <a:gd name="connsiteX26" fmla="*/ 3144762 w 6617103"/>
                  <a:gd name="connsiteY26" fmla="*/ 1315962 h 1509486"/>
                  <a:gd name="connsiteX27" fmla="*/ 2985105 w 6617103"/>
                  <a:gd name="connsiteY27" fmla="*/ 1475619 h 1509486"/>
                  <a:gd name="connsiteX28" fmla="*/ 2680305 w 6617103"/>
                  <a:gd name="connsiteY28" fmla="*/ 1490134 h 1509486"/>
                  <a:gd name="connsiteX29" fmla="*/ 2448077 w 6617103"/>
                  <a:gd name="connsiteY29" fmla="*/ 1504648 h 1509486"/>
                  <a:gd name="connsiteX30" fmla="*/ 2244877 w 6617103"/>
                  <a:gd name="connsiteY30" fmla="*/ 1461105 h 1509486"/>
                  <a:gd name="connsiteX31" fmla="*/ 1983619 w 6617103"/>
                  <a:gd name="connsiteY31" fmla="*/ 1461105 h 1509486"/>
                  <a:gd name="connsiteX32" fmla="*/ 1823962 w 6617103"/>
                  <a:gd name="connsiteY32" fmla="*/ 1374019 h 1509486"/>
                  <a:gd name="connsiteX33" fmla="*/ 1751391 w 6617103"/>
                  <a:gd name="connsiteY33" fmla="*/ 1199848 h 1509486"/>
                  <a:gd name="connsiteX34" fmla="*/ 1591734 w 6617103"/>
                  <a:gd name="connsiteY34" fmla="*/ 1199848 h 1509486"/>
                  <a:gd name="connsiteX35" fmla="*/ 1461105 w 6617103"/>
                  <a:gd name="connsiteY35" fmla="*/ 1257905 h 1509486"/>
                  <a:gd name="connsiteX36" fmla="*/ 1243391 w 6617103"/>
                  <a:gd name="connsiteY36" fmla="*/ 1272419 h 1509486"/>
                  <a:gd name="connsiteX37" fmla="*/ 1359505 w 6617103"/>
                  <a:gd name="connsiteY37" fmla="*/ 1011162 h 1509486"/>
                  <a:gd name="connsiteX38" fmla="*/ 1461105 w 6617103"/>
                  <a:gd name="connsiteY38" fmla="*/ 866019 h 1509486"/>
                  <a:gd name="connsiteX39" fmla="*/ 1098248 w 6617103"/>
                  <a:gd name="connsiteY39" fmla="*/ 938591 h 1509486"/>
                  <a:gd name="connsiteX40" fmla="*/ 677334 w 6617103"/>
                  <a:gd name="connsiteY40" fmla="*/ 1112762 h 1509486"/>
                  <a:gd name="connsiteX41" fmla="*/ 285448 w 6617103"/>
                  <a:gd name="connsiteY41" fmla="*/ 1141791 h 1509486"/>
                  <a:gd name="connsiteX42" fmla="*/ 198362 w 6617103"/>
                  <a:gd name="connsiteY42" fmla="*/ 1141791 h 1509486"/>
                  <a:gd name="connsiteX43" fmla="*/ 82248 w 6617103"/>
                  <a:gd name="connsiteY43" fmla="*/ 953105 h 1509486"/>
                  <a:gd name="connsiteX0" fmla="*/ 82248 w 6617103"/>
                  <a:gd name="connsiteY0" fmla="*/ 953105 h 1509486"/>
                  <a:gd name="connsiteX1" fmla="*/ 691848 w 6617103"/>
                  <a:gd name="connsiteY1" fmla="*/ 724505 h 1509486"/>
                  <a:gd name="connsiteX2" fmla="*/ 1072848 w 6617103"/>
                  <a:gd name="connsiteY2" fmla="*/ 419705 h 1509486"/>
                  <a:gd name="connsiteX3" fmla="*/ 1530048 w 6617103"/>
                  <a:gd name="connsiteY3" fmla="*/ 343505 h 1509486"/>
                  <a:gd name="connsiteX4" fmla="*/ 2292048 w 6617103"/>
                  <a:gd name="connsiteY4" fmla="*/ 114905 h 1509486"/>
                  <a:gd name="connsiteX5" fmla="*/ 3275391 w 6617103"/>
                  <a:gd name="connsiteY5" fmla="*/ 53219 h 1509486"/>
                  <a:gd name="connsiteX6" fmla="*/ 4799391 w 6617103"/>
                  <a:gd name="connsiteY6" fmla="*/ 9676 h 1509486"/>
                  <a:gd name="connsiteX7" fmla="*/ 5713791 w 6617103"/>
                  <a:gd name="connsiteY7" fmla="*/ 111276 h 1509486"/>
                  <a:gd name="connsiteX8" fmla="*/ 6468534 w 6617103"/>
                  <a:gd name="connsiteY8" fmla="*/ 183848 h 1509486"/>
                  <a:gd name="connsiteX9" fmla="*/ 6555619 w 6617103"/>
                  <a:gd name="connsiteY9" fmla="*/ 285448 h 1509486"/>
                  <a:gd name="connsiteX10" fmla="*/ 6553200 w 6617103"/>
                  <a:gd name="connsiteY10" fmla="*/ 648305 h 1509486"/>
                  <a:gd name="connsiteX11" fmla="*/ 6172200 w 6617103"/>
                  <a:gd name="connsiteY11" fmla="*/ 876905 h 1509486"/>
                  <a:gd name="connsiteX12" fmla="*/ 5721048 w 6617103"/>
                  <a:gd name="connsiteY12" fmla="*/ 724505 h 1509486"/>
                  <a:gd name="connsiteX13" fmla="*/ 5568648 w 6617103"/>
                  <a:gd name="connsiteY13" fmla="*/ 724505 h 1509486"/>
                  <a:gd name="connsiteX14" fmla="*/ 5467048 w 6617103"/>
                  <a:gd name="connsiteY14" fmla="*/ 633791 h 1509486"/>
                  <a:gd name="connsiteX15" fmla="*/ 5336419 w 6617103"/>
                  <a:gd name="connsiteY15" fmla="*/ 706362 h 1509486"/>
                  <a:gd name="connsiteX16" fmla="*/ 5249334 w 6617103"/>
                  <a:gd name="connsiteY16" fmla="*/ 677334 h 1509486"/>
                  <a:gd name="connsiteX17" fmla="*/ 5111448 w 6617103"/>
                  <a:gd name="connsiteY17" fmla="*/ 876905 h 1509486"/>
                  <a:gd name="connsiteX18" fmla="*/ 4973562 w 6617103"/>
                  <a:gd name="connsiteY18" fmla="*/ 1011162 h 1509486"/>
                  <a:gd name="connsiteX19" fmla="*/ 4726819 w 6617103"/>
                  <a:gd name="connsiteY19" fmla="*/ 1141791 h 1509486"/>
                  <a:gd name="connsiteX20" fmla="*/ 4422019 w 6617103"/>
                  <a:gd name="connsiteY20" fmla="*/ 1069219 h 1509486"/>
                  <a:gd name="connsiteX21" fmla="*/ 4218819 w 6617103"/>
                  <a:gd name="connsiteY21" fmla="*/ 1069219 h 1509486"/>
                  <a:gd name="connsiteX22" fmla="*/ 3928534 w 6617103"/>
                  <a:gd name="connsiteY22" fmla="*/ 1069219 h 1509486"/>
                  <a:gd name="connsiteX23" fmla="*/ 3841448 w 6617103"/>
                  <a:gd name="connsiteY23" fmla="*/ 895048 h 1509486"/>
                  <a:gd name="connsiteX24" fmla="*/ 3449562 w 6617103"/>
                  <a:gd name="connsiteY24" fmla="*/ 924076 h 1509486"/>
                  <a:gd name="connsiteX25" fmla="*/ 3144762 w 6617103"/>
                  <a:gd name="connsiteY25" fmla="*/ 1315962 h 1509486"/>
                  <a:gd name="connsiteX26" fmla="*/ 2985105 w 6617103"/>
                  <a:gd name="connsiteY26" fmla="*/ 1475619 h 1509486"/>
                  <a:gd name="connsiteX27" fmla="*/ 2680305 w 6617103"/>
                  <a:gd name="connsiteY27" fmla="*/ 1490134 h 1509486"/>
                  <a:gd name="connsiteX28" fmla="*/ 2448077 w 6617103"/>
                  <a:gd name="connsiteY28" fmla="*/ 1504648 h 1509486"/>
                  <a:gd name="connsiteX29" fmla="*/ 2244877 w 6617103"/>
                  <a:gd name="connsiteY29" fmla="*/ 1461105 h 1509486"/>
                  <a:gd name="connsiteX30" fmla="*/ 1983619 w 6617103"/>
                  <a:gd name="connsiteY30" fmla="*/ 1461105 h 1509486"/>
                  <a:gd name="connsiteX31" fmla="*/ 1823962 w 6617103"/>
                  <a:gd name="connsiteY31" fmla="*/ 1374019 h 1509486"/>
                  <a:gd name="connsiteX32" fmla="*/ 1751391 w 6617103"/>
                  <a:gd name="connsiteY32" fmla="*/ 1199848 h 1509486"/>
                  <a:gd name="connsiteX33" fmla="*/ 1591734 w 6617103"/>
                  <a:gd name="connsiteY33" fmla="*/ 1199848 h 1509486"/>
                  <a:gd name="connsiteX34" fmla="*/ 1461105 w 6617103"/>
                  <a:gd name="connsiteY34" fmla="*/ 1257905 h 1509486"/>
                  <a:gd name="connsiteX35" fmla="*/ 1243391 w 6617103"/>
                  <a:gd name="connsiteY35" fmla="*/ 1272419 h 1509486"/>
                  <a:gd name="connsiteX36" fmla="*/ 1359505 w 6617103"/>
                  <a:gd name="connsiteY36" fmla="*/ 1011162 h 1509486"/>
                  <a:gd name="connsiteX37" fmla="*/ 1461105 w 6617103"/>
                  <a:gd name="connsiteY37" fmla="*/ 866019 h 1509486"/>
                  <a:gd name="connsiteX38" fmla="*/ 1098248 w 6617103"/>
                  <a:gd name="connsiteY38" fmla="*/ 938591 h 1509486"/>
                  <a:gd name="connsiteX39" fmla="*/ 677334 w 6617103"/>
                  <a:gd name="connsiteY39" fmla="*/ 1112762 h 1509486"/>
                  <a:gd name="connsiteX40" fmla="*/ 285448 w 6617103"/>
                  <a:gd name="connsiteY40" fmla="*/ 1141791 h 1509486"/>
                  <a:gd name="connsiteX41" fmla="*/ 198362 w 6617103"/>
                  <a:gd name="connsiteY41" fmla="*/ 1141791 h 1509486"/>
                  <a:gd name="connsiteX42" fmla="*/ 82248 w 6617103"/>
                  <a:gd name="connsiteY42" fmla="*/ 953105 h 1509486"/>
                  <a:gd name="connsiteX0" fmla="*/ 82248 w 6617103"/>
                  <a:gd name="connsiteY0" fmla="*/ 953105 h 1509486"/>
                  <a:gd name="connsiteX1" fmla="*/ 691848 w 6617103"/>
                  <a:gd name="connsiteY1" fmla="*/ 724505 h 1509486"/>
                  <a:gd name="connsiteX2" fmla="*/ 1072848 w 6617103"/>
                  <a:gd name="connsiteY2" fmla="*/ 419705 h 1509486"/>
                  <a:gd name="connsiteX3" fmla="*/ 1530048 w 6617103"/>
                  <a:gd name="connsiteY3" fmla="*/ 343505 h 1509486"/>
                  <a:gd name="connsiteX4" fmla="*/ 2292048 w 6617103"/>
                  <a:gd name="connsiteY4" fmla="*/ 114905 h 1509486"/>
                  <a:gd name="connsiteX5" fmla="*/ 3275391 w 6617103"/>
                  <a:gd name="connsiteY5" fmla="*/ 53219 h 1509486"/>
                  <a:gd name="connsiteX6" fmla="*/ 4799391 w 6617103"/>
                  <a:gd name="connsiteY6" fmla="*/ 9676 h 1509486"/>
                  <a:gd name="connsiteX7" fmla="*/ 5713791 w 6617103"/>
                  <a:gd name="connsiteY7" fmla="*/ 111276 h 1509486"/>
                  <a:gd name="connsiteX8" fmla="*/ 6468534 w 6617103"/>
                  <a:gd name="connsiteY8" fmla="*/ 183848 h 1509486"/>
                  <a:gd name="connsiteX9" fmla="*/ 6555619 w 6617103"/>
                  <a:gd name="connsiteY9" fmla="*/ 285448 h 1509486"/>
                  <a:gd name="connsiteX10" fmla="*/ 6553200 w 6617103"/>
                  <a:gd name="connsiteY10" fmla="*/ 648305 h 1509486"/>
                  <a:gd name="connsiteX11" fmla="*/ 6172200 w 6617103"/>
                  <a:gd name="connsiteY11" fmla="*/ 876905 h 1509486"/>
                  <a:gd name="connsiteX12" fmla="*/ 5568648 w 6617103"/>
                  <a:gd name="connsiteY12" fmla="*/ 724505 h 1509486"/>
                  <a:gd name="connsiteX13" fmla="*/ 5467048 w 6617103"/>
                  <a:gd name="connsiteY13" fmla="*/ 633791 h 1509486"/>
                  <a:gd name="connsiteX14" fmla="*/ 5336419 w 6617103"/>
                  <a:gd name="connsiteY14" fmla="*/ 706362 h 1509486"/>
                  <a:gd name="connsiteX15" fmla="*/ 5249334 w 6617103"/>
                  <a:gd name="connsiteY15" fmla="*/ 677334 h 1509486"/>
                  <a:gd name="connsiteX16" fmla="*/ 5111448 w 6617103"/>
                  <a:gd name="connsiteY16" fmla="*/ 876905 h 1509486"/>
                  <a:gd name="connsiteX17" fmla="*/ 4973562 w 6617103"/>
                  <a:gd name="connsiteY17" fmla="*/ 1011162 h 1509486"/>
                  <a:gd name="connsiteX18" fmla="*/ 4726819 w 6617103"/>
                  <a:gd name="connsiteY18" fmla="*/ 1141791 h 1509486"/>
                  <a:gd name="connsiteX19" fmla="*/ 4422019 w 6617103"/>
                  <a:gd name="connsiteY19" fmla="*/ 1069219 h 1509486"/>
                  <a:gd name="connsiteX20" fmla="*/ 4218819 w 6617103"/>
                  <a:gd name="connsiteY20" fmla="*/ 1069219 h 1509486"/>
                  <a:gd name="connsiteX21" fmla="*/ 3928534 w 6617103"/>
                  <a:gd name="connsiteY21" fmla="*/ 1069219 h 1509486"/>
                  <a:gd name="connsiteX22" fmla="*/ 3841448 w 6617103"/>
                  <a:gd name="connsiteY22" fmla="*/ 895048 h 1509486"/>
                  <a:gd name="connsiteX23" fmla="*/ 3449562 w 6617103"/>
                  <a:gd name="connsiteY23" fmla="*/ 924076 h 1509486"/>
                  <a:gd name="connsiteX24" fmla="*/ 3144762 w 6617103"/>
                  <a:gd name="connsiteY24" fmla="*/ 1315962 h 1509486"/>
                  <a:gd name="connsiteX25" fmla="*/ 2985105 w 6617103"/>
                  <a:gd name="connsiteY25" fmla="*/ 1475619 h 1509486"/>
                  <a:gd name="connsiteX26" fmla="*/ 2680305 w 6617103"/>
                  <a:gd name="connsiteY26" fmla="*/ 1490134 h 1509486"/>
                  <a:gd name="connsiteX27" fmla="*/ 2448077 w 6617103"/>
                  <a:gd name="connsiteY27" fmla="*/ 1504648 h 1509486"/>
                  <a:gd name="connsiteX28" fmla="*/ 2244877 w 6617103"/>
                  <a:gd name="connsiteY28" fmla="*/ 1461105 h 1509486"/>
                  <a:gd name="connsiteX29" fmla="*/ 1983619 w 6617103"/>
                  <a:gd name="connsiteY29" fmla="*/ 1461105 h 1509486"/>
                  <a:gd name="connsiteX30" fmla="*/ 1823962 w 6617103"/>
                  <a:gd name="connsiteY30" fmla="*/ 1374019 h 1509486"/>
                  <a:gd name="connsiteX31" fmla="*/ 1751391 w 6617103"/>
                  <a:gd name="connsiteY31" fmla="*/ 1199848 h 1509486"/>
                  <a:gd name="connsiteX32" fmla="*/ 1591734 w 6617103"/>
                  <a:gd name="connsiteY32" fmla="*/ 1199848 h 1509486"/>
                  <a:gd name="connsiteX33" fmla="*/ 1461105 w 6617103"/>
                  <a:gd name="connsiteY33" fmla="*/ 1257905 h 1509486"/>
                  <a:gd name="connsiteX34" fmla="*/ 1243391 w 6617103"/>
                  <a:gd name="connsiteY34" fmla="*/ 1272419 h 1509486"/>
                  <a:gd name="connsiteX35" fmla="*/ 1359505 w 6617103"/>
                  <a:gd name="connsiteY35" fmla="*/ 1011162 h 1509486"/>
                  <a:gd name="connsiteX36" fmla="*/ 1461105 w 6617103"/>
                  <a:gd name="connsiteY36" fmla="*/ 866019 h 1509486"/>
                  <a:gd name="connsiteX37" fmla="*/ 1098248 w 6617103"/>
                  <a:gd name="connsiteY37" fmla="*/ 938591 h 1509486"/>
                  <a:gd name="connsiteX38" fmla="*/ 677334 w 6617103"/>
                  <a:gd name="connsiteY38" fmla="*/ 1112762 h 1509486"/>
                  <a:gd name="connsiteX39" fmla="*/ 285448 w 6617103"/>
                  <a:gd name="connsiteY39" fmla="*/ 1141791 h 1509486"/>
                  <a:gd name="connsiteX40" fmla="*/ 198362 w 6617103"/>
                  <a:gd name="connsiteY40" fmla="*/ 1141791 h 1509486"/>
                  <a:gd name="connsiteX41" fmla="*/ 82248 w 6617103"/>
                  <a:gd name="connsiteY41" fmla="*/ 953105 h 1509486"/>
                  <a:gd name="connsiteX0" fmla="*/ 82248 w 6617103"/>
                  <a:gd name="connsiteY0" fmla="*/ 953105 h 1509486"/>
                  <a:gd name="connsiteX1" fmla="*/ 691848 w 6617103"/>
                  <a:gd name="connsiteY1" fmla="*/ 724505 h 1509486"/>
                  <a:gd name="connsiteX2" fmla="*/ 1072848 w 6617103"/>
                  <a:gd name="connsiteY2" fmla="*/ 419705 h 1509486"/>
                  <a:gd name="connsiteX3" fmla="*/ 1530048 w 6617103"/>
                  <a:gd name="connsiteY3" fmla="*/ 343505 h 1509486"/>
                  <a:gd name="connsiteX4" fmla="*/ 2292048 w 6617103"/>
                  <a:gd name="connsiteY4" fmla="*/ 114905 h 1509486"/>
                  <a:gd name="connsiteX5" fmla="*/ 3275391 w 6617103"/>
                  <a:gd name="connsiteY5" fmla="*/ 53219 h 1509486"/>
                  <a:gd name="connsiteX6" fmla="*/ 4799391 w 6617103"/>
                  <a:gd name="connsiteY6" fmla="*/ 9676 h 1509486"/>
                  <a:gd name="connsiteX7" fmla="*/ 5713791 w 6617103"/>
                  <a:gd name="connsiteY7" fmla="*/ 111276 h 1509486"/>
                  <a:gd name="connsiteX8" fmla="*/ 6468534 w 6617103"/>
                  <a:gd name="connsiteY8" fmla="*/ 183848 h 1509486"/>
                  <a:gd name="connsiteX9" fmla="*/ 6555619 w 6617103"/>
                  <a:gd name="connsiteY9" fmla="*/ 285448 h 1509486"/>
                  <a:gd name="connsiteX10" fmla="*/ 6553200 w 6617103"/>
                  <a:gd name="connsiteY10" fmla="*/ 648305 h 1509486"/>
                  <a:gd name="connsiteX11" fmla="*/ 6172200 w 6617103"/>
                  <a:gd name="connsiteY11" fmla="*/ 876905 h 1509486"/>
                  <a:gd name="connsiteX12" fmla="*/ 5715000 w 6617103"/>
                  <a:gd name="connsiteY12" fmla="*/ 953105 h 1509486"/>
                  <a:gd name="connsiteX13" fmla="*/ 5467048 w 6617103"/>
                  <a:gd name="connsiteY13" fmla="*/ 633791 h 1509486"/>
                  <a:gd name="connsiteX14" fmla="*/ 5336419 w 6617103"/>
                  <a:gd name="connsiteY14" fmla="*/ 706362 h 1509486"/>
                  <a:gd name="connsiteX15" fmla="*/ 5249334 w 6617103"/>
                  <a:gd name="connsiteY15" fmla="*/ 677334 h 1509486"/>
                  <a:gd name="connsiteX16" fmla="*/ 5111448 w 6617103"/>
                  <a:gd name="connsiteY16" fmla="*/ 876905 h 1509486"/>
                  <a:gd name="connsiteX17" fmla="*/ 4973562 w 6617103"/>
                  <a:gd name="connsiteY17" fmla="*/ 1011162 h 1509486"/>
                  <a:gd name="connsiteX18" fmla="*/ 4726819 w 6617103"/>
                  <a:gd name="connsiteY18" fmla="*/ 1141791 h 1509486"/>
                  <a:gd name="connsiteX19" fmla="*/ 4422019 w 6617103"/>
                  <a:gd name="connsiteY19" fmla="*/ 1069219 h 1509486"/>
                  <a:gd name="connsiteX20" fmla="*/ 4218819 w 6617103"/>
                  <a:gd name="connsiteY20" fmla="*/ 1069219 h 1509486"/>
                  <a:gd name="connsiteX21" fmla="*/ 3928534 w 6617103"/>
                  <a:gd name="connsiteY21" fmla="*/ 1069219 h 1509486"/>
                  <a:gd name="connsiteX22" fmla="*/ 3841448 w 6617103"/>
                  <a:gd name="connsiteY22" fmla="*/ 895048 h 1509486"/>
                  <a:gd name="connsiteX23" fmla="*/ 3449562 w 6617103"/>
                  <a:gd name="connsiteY23" fmla="*/ 924076 h 1509486"/>
                  <a:gd name="connsiteX24" fmla="*/ 3144762 w 6617103"/>
                  <a:gd name="connsiteY24" fmla="*/ 1315962 h 1509486"/>
                  <a:gd name="connsiteX25" fmla="*/ 2985105 w 6617103"/>
                  <a:gd name="connsiteY25" fmla="*/ 1475619 h 1509486"/>
                  <a:gd name="connsiteX26" fmla="*/ 2680305 w 6617103"/>
                  <a:gd name="connsiteY26" fmla="*/ 1490134 h 1509486"/>
                  <a:gd name="connsiteX27" fmla="*/ 2448077 w 6617103"/>
                  <a:gd name="connsiteY27" fmla="*/ 1504648 h 1509486"/>
                  <a:gd name="connsiteX28" fmla="*/ 2244877 w 6617103"/>
                  <a:gd name="connsiteY28" fmla="*/ 1461105 h 1509486"/>
                  <a:gd name="connsiteX29" fmla="*/ 1983619 w 6617103"/>
                  <a:gd name="connsiteY29" fmla="*/ 1461105 h 1509486"/>
                  <a:gd name="connsiteX30" fmla="*/ 1823962 w 6617103"/>
                  <a:gd name="connsiteY30" fmla="*/ 1374019 h 1509486"/>
                  <a:gd name="connsiteX31" fmla="*/ 1751391 w 6617103"/>
                  <a:gd name="connsiteY31" fmla="*/ 1199848 h 1509486"/>
                  <a:gd name="connsiteX32" fmla="*/ 1591734 w 6617103"/>
                  <a:gd name="connsiteY32" fmla="*/ 1199848 h 1509486"/>
                  <a:gd name="connsiteX33" fmla="*/ 1461105 w 6617103"/>
                  <a:gd name="connsiteY33" fmla="*/ 1257905 h 1509486"/>
                  <a:gd name="connsiteX34" fmla="*/ 1243391 w 6617103"/>
                  <a:gd name="connsiteY34" fmla="*/ 1272419 h 1509486"/>
                  <a:gd name="connsiteX35" fmla="*/ 1359505 w 6617103"/>
                  <a:gd name="connsiteY35" fmla="*/ 1011162 h 1509486"/>
                  <a:gd name="connsiteX36" fmla="*/ 1461105 w 6617103"/>
                  <a:gd name="connsiteY36" fmla="*/ 866019 h 1509486"/>
                  <a:gd name="connsiteX37" fmla="*/ 1098248 w 6617103"/>
                  <a:gd name="connsiteY37" fmla="*/ 938591 h 1509486"/>
                  <a:gd name="connsiteX38" fmla="*/ 677334 w 6617103"/>
                  <a:gd name="connsiteY38" fmla="*/ 1112762 h 1509486"/>
                  <a:gd name="connsiteX39" fmla="*/ 285448 w 6617103"/>
                  <a:gd name="connsiteY39" fmla="*/ 1141791 h 1509486"/>
                  <a:gd name="connsiteX40" fmla="*/ 198362 w 6617103"/>
                  <a:gd name="connsiteY40" fmla="*/ 1141791 h 1509486"/>
                  <a:gd name="connsiteX41" fmla="*/ 82248 w 6617103"/>
                  <a:gd name="connsiteY41" fmla="*/ 953105 h 1509486"/>
                  <a:gd name="connsiteX0" fmla="*/ 82248 w 6617103"/>
                  <a:gd name="connsiteY0" fmla="*/ 953105 h 1509486"/>
                  <a:gd name="connsiteX1" fmla="*/ 691848 w 6617103"/>
                  <a:gd name="connsiteY1" fmla="*/ 724505 h 1509486"/>
                  <a:gd name="connsiteX2" fmla="*/ 1072848 w 6617103"/>
                  <a:gd name="connsiteY2" fmla="*/ 419705 h 1509486"/>
                  <a:gd name="connsiteX3" fmla="*/ 1530048 w 6617103"/>
                  <a:gd name="connsiteY3" fmla="*/ 343505 h 1509486"/>
                  <a:gd name="connsiteX4" fmla="*/ 2292048 w 6617103"/>
                  <a:gd name="connsiteY4" fmla="*/ 114905 h 1509486"/>
                  <a:gd name="connsiteX5" fmla="*/ 3275391 w 6617103"/>
                  <a:gd name="connsiteY5" fmla="*/ 53219 h 1509486"/>
                  <a:gd name="connsiteX6" fmla="*/ 4799391 w 6617103"/>
                  <a:gd name="connsiteY6" fmla="*/ 9676 h 1509486"/>
                  <a:gd name="connsiteX7" fmla="*/ 5713791 w 6617103"/>
                  <a:gd name="connsiteY7" fmla="*/ 111276 h 1509486"/>
                  <a:gd name="connsiteX8" fmla="*/ 6468534 w 6617103"/>
                  <a:gd name="connsiteY8" fmla="*/ 183848 h 1509486"/>
                  <a:gd name="connsiteX9" fmla="*/ 6555619 w 6617103"/>
                  <a:gd name="connsiteY9" fmla="*/ 285448 h 1509486"/>
                  <a:gd name="connsiteX10" fmla="*/ 6553200 w 6617103"/>
                  <a:gd name="connsiteY10" fmla="*/ 648305 h 1509486"/>
                  <a:gd name="connsiteX11" fmla="*/ 6172200 w 6617103"/>
                  <a:gd name="connsiteY11" fmla="*/ 876905 h 1509486"/>
                  <a:gd name="connsiteX12" fmla="*/ 5715000 w 6617103"/>
                  <a:gd name="connsiteY12" fmla="*/ 953105 h 1509486"/>
                  <a:gd name="connsiteX13" fmla="*/ 5562600 w 6617103"/>
                  <a:gd name="connsiteY13" fmla="*/ 1029305 h 1509486"/>
                  <a:gd name="connsiteX14" fmla="*/ 5336419 w 6617103"/>
                  <a:gd name="connsiteY14" fmla="*/ 706362 h 1509486"/>
                  <a:gd name="connsiteX15" fmla="*/ 5249334 w 6617103"/>
                  <a:gd name="connsiteY15" fmla="*/ 677334 h 1509486"/>
                  <a:gd name="connsiteX16" fmla="*/ 5111448 w 6617103"/>
                  <a:gd name="connsiteY16" fmla="*/ 876905 h 1509486"/>
                  <a:gd name="connsiteX17" fmla="*/ 4973562 w 6617103"/>
                  <a:gd name="connsiteY17" fmla="*/ 1011162 h 1509486"/>
                  <a:gd name="connsiteX18" fmla="*/ 4726819 w 6617103"/>
                  <a:gd name="connsiteY18" fmla="*/ 1141791 h 1509486"/>
                  <a:gd name="connsiteX19" fmla="*/ 4422019 w 6617103"/>
                  <a:gd name="connsiteY19" fmla="*/ 1069219 h 1509486"/>
                  <a:gd name="connsiteX20" fmla="*/ 4218819 w 6617103"/>
                  <a:gd name="connsiteY20" fmla="*/ 1069219 h 1509486"/>
                  <a:gd name="connsiteX21" fmla="*/ 3928534 w 6617103"/>
                  <a:gd name="connsiteY21" fmla="*/ 1069219 h 1509486"/>
                  <a:gd name="connsiteX22" fmla="*/ 3841448 w 6617103"/>
                  <a:gd name="connsiteY22" fmla="*/ 895048 h 1509486"/>
                  <a:gd name="connsiteX23" fmla="*/ 3449562 w 6617103"/>
                  <a:gd name="connsiteY23" fmla="*/ 924076 h 1509486"/>
                  <a:gd name="connsiteX24" fmla="*/ 3144762 w 6617103"/>
                  <a:gd name="connsiteY24" fmla="*/ 1315962 h 1509486"/>
                  <a:gd name="connsiteX25" fmla="*/ 2985105 w 6617103"/>
                  <a:gd name="connsiteY25" fmla="*/ 1475619 h 1509486"/>
                  <a:gd name="connsiteX26" fmla="*/ 2680305 w 6617103"/>
                  <a:gd name="connsiteY26" fmla="*/ 1490134 h 1509486"/>
                  <a:gd name="connsiteX27" fmla="*/ 2448077 w 6617103"/>
                  <a:gd name="connsiteY27" fmla="*/ 1504648 h 1509486"/>
                  <a:gd name="connsiteX28" fmla="*/ 2244877 w 6617103"/>
                  <a:gd name="connsiteY28" fmla="*/ 1461105 h 1509486"/>
                  <a:gd name="connsiteX29" fmla="*/ 1983619 w 6617103"/>
                  <a:gd name="connsiteY29" fmla="*/ 1461105 h 1509486"/>
                  <a:gd name="connsiteX30" fmla="*/ 1823962 w 6617103"/>
                  <a:gd name="connsiteY30" fmla="*/ 1374019 h 1509486"/>
                  <a:gd name="connsiteX31" fmla="*/ 1751391 w 6617103"/>
                  <a:gd name="connsiteY31" fmla="*/ 1199848 h 1509486"/>
                  <a:gd name="connsiteX32" fmla="*/ 1591734 w 6617103"/>
                  <a:gd name="connsiteY32" fmla="*/ 1199848 h 1509486"/>
                  <a:gd name="connsiteX33" fmla="*/ 1461105 w 6617103"/>
                  <a:gd name="connsiteY33" fmla="*/ 1257905 h 1509486"/>
                  <a:gd name="connsiteX34" fmla="*/ 1243391 w 6617103"/>
                  <a:gd name="connsiteY34" fmla="*/ 1272419 h 1509486"/>
                  <a:gd name="connsiteX35" fmla="*/ 1359505 w 6617103"/>
                  <a:gd name="connsiteY35" fmla="*/ 1011162 h 1509486"/>
                  <a:gd name="connsiteX36" fmla="*/ 1461105 w 6617103"/>
                  <a:gd name="connsiteY36" fmla="*/ 866019 h 1509486"/>
                  <a:gd name="connsiteX37" fmla="*/ 1098248 w 6617103"/>
                  <a:gd name="connsiteY37" fmla="*/ 938591 h 1509486"/>
                  <a:gd name="connsiteX38" fmla="*/ 677334 w 6617103"/>
                  <a:gd name="connsiteY38" fmla="*/ 1112762 h 1509486"/>
                  <a:gd name="connsiteX39" fmla="*/ 285448 w 6617103"/>
                  <a:gd name="connsiteY39" fmla="*/ 1141791 h 1509486"/>
                  <a:gd name="connsiteX40" fmla="*/ 198362 w 6617103"/>
                  <a:gd name="connsiteY40" fmla="*/ 1141791 h 1509486"/>
                  <a:gd name="connsiteX41" fmla="*/ 82248 w 6617103"/>
                  <a:gd name="connsiteY41" fmla="*/ 953105 h 1509486"/>
                  <a:gd name="connsiteX0" fmla="*/ 82248 w 6617103"/>
                  <a:gd name="connsiteY0" fmla="*/ 953105 h 1509486"/>
                  <a:gd name="connsiteX1" fmla="*/ 691848 w 6617103"/>
                  <a:gd name="connsiteY1" fmla="*/ 724505 h 1509486"/>
                  <a:gd name="connsiteX2" fmla="*/ 1072848 w 6617103"/>
                  <a:gd name="connsiteY2" fmla="*/ 419705 h 1509486"/>
                  <a:gd name="connsiteX3" fmla="*/ 1530048 w 6617103"/>
                  <a:gd name="connsiteY3" fmla="*/ 343505 h 1509486"/>
                  <a:gd name="connsiteX4" fmla="*/ 2292048 w 6617103"/>
                  <a:gd name="connsiteY4" fmla="*/ 114905 h 1509486"/>
                  <a:gd name="connsiteX5" fmla="*/ 3275391 w 6617103"/>
                  <a:gd name="connsiteY5" fmla="*/ 53219 h 1509486"/>
                  <a:gd name="connsiteX6" fmla="*/ 4799391 w 6617103"/>
                  <a:gd name="connsiteY6" fmla="*/ 9676 h 1509486"/>
                  <a:gd name="connsiteX7" fmla="*/ 5713791 w 6617103"/>
                  <a:gd name="connsiteY7" fmla="*/ 111276 h 1509486"/>
                  <a:gd name="connsiteX8" fmla="*/ 6468534 w 6617103"/>
                  <a:gd name="connsiteY8" fmla="*/ 183848 h 1509486"/>
                  <a:gd name="connsiteX9" fmla="*/ 6555619 w 6617103"/>
                  <a:gd name="connsiteY9" fmla="*/ 285448 h 1509486"/>
                  <a:gd name="connsiteX10" fmla="*/ 6553200 w 6617103"/>
                  <a:gd name="connsiteY10" fmla="*/ 648305 h 1509486"/>
                  <a:gd name="connsiteX11" fmla="*/ 6172200 w 6617103"/>
                  <a:gd name="connsiteY11" fmla="*/ 876905 h 1509486"/>
                  <a:gd name="connsiteX12" fmla="*/ 5715000 w 6617103"/>
                  <a:gd name="connsiteY12" fmla="*/ 953105 h 1509486"/>
                  <a:gd name="connsiteX13" fmla="*/ 5562600 w 6617103"/>
                  <a:gd name="connsiteY13" fmla="*/ 1029305 h 1509486"/>
                  <a:gd name="connsiteX14" fmla="*/ 5336419 w 6617103"/>
                  <a:gd name="connsiteY14" fmla="*/ 706362 h 1509486"/>
                  <a:gd name="connsiteX15" fmla="*/ 5181600 w 6617103"/>
                  <a:gd name="connsiteY15" fmla="*/ 953105 h 1509486"/>
                  <a:gd name="connsiteX16" fmla="*/ 5111448 w 6617103"/>
                  <a:gd name="connsiteY16" fmla="*/ 876905 h 1509486"/>
                  <a:gd name="connsiteX17" fmla="*/ 4973562 w 6617103"/>
                  <a:gd name="connsiteY17" fmla="*/ 1011162 h 1509486"/>
                  <a:gd name="connsiteX18" fmla="*/ 4726819 w 6617103"/>
                  <a:gd name="connsiteY18" fmla="*/ 1141791 h 1509486"/>
                  <a:gd name="connsiteX19" fmla="*/ 4422019 w 6617103"/>
                  <a:gd name="connsiteY19" fmla="*/ 1069219 h 1509486"/>
                  <a:gd name="connsiteX20" fmla="*/ 4218819 w 6617103"/>
                  <a:gd name="connsiteY20" fmla="*/ 1069219 h 1509486"/>
                  <a:gd name="connsiteX21" fmla="*/ 3928534 w 6617103"/>
                  <a:gd name="connsiteY21" fmla="*/ 1069219 h 1509486"/>
                  <a:gd name="connsiteX22" fmla="*/ 3841448 w 6617103"/>
                  <a:gd name="connsiteY22" fmla="*/ 895048 h 1509486"/>
                  <a:gd name="connsiteX23" fmla="*/ 3449562 w 6617103"/>
                  <a:gd name="connsiteY23" fmla="*/ 924076 h 1509486"/>
                  <a:gd name="connsiteX24" fmla="*/ 3144762 w 6617103"/>
                  <a:gd name="connsiteY24" fmla="*/ 1315962 h 1509486"/>
                  <a:gd name="connsiteX25" fmla="*/ 2985105 w 6617103"/>
                  <a:gd name="connsiteY25" fmla="*/ 1475619 h 1509486"/>
                  <a:gd name="connsiteX26" fmla="*/ 2680305 w 6617103"/>
                  <a:gd name="connsiteY26" fmla="*/ 1490134 h 1509486"/>
                  <a:gd name="connsiteX27" fmla="*/ 2448077 w 6617103"/>
                  <a:gd name="connsiteY27" fmla="*/ 1504648 h 1509486"/>
                  <a:gd name="connsiteX28" fmla="*/ 2244877 w 6617103"/>
                  <a:gd name="connsiteY28" fmla="*/ 1461105 h 1509486"/>
                  <a:gd name="connsiteX29" fmla="*/ 1983619 w 6617103"/>
                  <a:gd name="connsiteY29" fmla="*/ 1461105 h 1509486"/>
                  <a:gd name="connsiteX30" fmla="*/ 1823962 w 6617103"/>
                  <a:gd name="connsiteY30" fmla="*/ 1374019 h 1509486"/>
                  <a:gd name="connsiteX31" fmla="*/ 1751391 w 6617103"/>
                  <a:gd name="connsiteY31" fmla="*/ 1199848 h 1509486"/>
                  <a:gd name="connsiteX32" fmla="*/ 1591734 w 6617103"/>
                  <a:gd name="connsiteY32" fmla="*/ 1199848 h 1509486"/>
                  <a:gd name="connsiteX33" fmla="*/ 1461105 w 6617103"/>
                  <a:gd name="connsiteY33" fmla="*/ 1257905 h 1509486"/>
                  <a:gd name="connsiteX34" fmla="*/ 1243391 w 6617103"/>
                  <a:gd name="connsiteY34" fmla="*/ 1272419 h 1509486"/>
                  <a:gd name="connsiteX35" fmla="*/ 1359505 w 6617103"/>
                  <a:gd name="connsiteY35" fmla="*/ 1011162 h 1509486"/>
                  <a:gd name="connsiteX36" fmla="*/ 1461105 w 6617103"/>
                  <a:gd name="connsiteY36" fmla="*/ 866019 h 1509486"/>
                  <a:gd name="connsiteX37" fmla="*/ 1098248 w 6617103"/>
                  <a:gd name="connsiteY37" fmla="*/ 938591 h 1509486"/>
                  <a:gd name="connsiteX38" fmla="*/ 677334 w 6617103"/>
                  <a:gd name="connsiteY38" fmla="*/ 1112762 h 1509486"/>
                  <a:gd name="connsiteX39" fmla="*/ 285448 w 6617103"/>
                  <a:gd name="connsiteY39" fmla="*/ 1141791 h 1509486"/>
                  <a:gd name="connsiteX40" fmla="*/ 198362 w 6617103"/>
                  <a:gd name="connsiteY40" fmla="*/ 1141791 h 1509486"/>
                  <a:gd name="connsiteX41" fmla="*/ 82248 w 6617103"/>
                  <a:gd name="connsiteY41" fmla="*/ 953105 h 1509486"/>
                  <a:gd name="connsiteX0" fmla="*/ 82248 w 6617103"/>
                  <a:gd name="connsiteY0" fmla="*/ 953105 h 1509486"/>
                  <a:gd name="connsiteX1" fmla="*/ 691848 w 6617103"/>
                  <a:gd name="connsiteY1" fmla="*/ 724505 h 1509486"/>
                  <a:gd name="connsiteX2" fmla="*/ 1072848 w 6617103"/>
                  <a:gd name="connsiteY2" fmla="*/ 419705 h 1509486"/>
                  <a:gd name="connsiteX3" fmla="*/ 1530048 w 6617103"/>
                  <a:gd name="connsiteY3" fmla="*/ 343505 h 1509486"/>
                  <a:gd name="connsiteX4" fmla="*/ 2292048 w 6617103"/>
                  <a:gd name="connsiteY4" fmla="*/ 114905 h 1509486"/>
                  <a:gd name="connsiteX5" fmla="*/ 3275391 w 6617103"/>
                  <a:gd name="connsiteY5" fmla="*/ 53219 h 1509486"/>
                  <a:gd name="connsiteX6" fmla="*/ 4799391 w 6617103"/>
                  <a:gd name="connsiteY6" fmla="*/ 9676 h 1509486"/>
                  <a:gd name="connsiteX7" fmla="*/ 5713791 w 6617103"/>
                  <a:gd name="connsiteY7" fmla="*/ 111276 h 1509486"/>
                  <a:gd name="connsiteX8" fmla="*/ 6468534 w 6617103"/>
                  <a:gd name="connsiteY8" fmla="*/ 183848 h 1509486"/>
                  <a:gd name="connsiteX9" fmla="*/ 6555619 w 6617103"/>
                  <a:gd name="connsiteY9" fmla="*/ 285448 h 1509486"/>
                  <a:gd name="connsiteX10" fmla="*/ 6553200 w 6617103"/>
                  <a:gd name="connsiteY10" fmla="*/ 648305 h 1509486"/>
                  <a:gd name="connsiteX11" fmla="*/ 6172200 w 6617103"/>
                  <a:gd name="connsiteY11" fmla="*/ 876905 h 1509486"/>
                  <a:gd name="connsiteX12" fmla="*/ 5715000 w 6617103"/>
                  <a:gd name="connsiteY12" fmla="*/ 953105 h 1509486"/>
                  <a:gd name="connsiteX13" fmla="*/ 5562600 w 6617103"/>
                  <a:gd name="connsiteY13" fmla="*/ 1029305 h 1509486"/>
                  <a:gd name="connsiteX14" fmla="*/ 5181600 w 6617103"/>
                  <a:gd name="connsiteY14" fmla="*/ 953105 h 1509486"/>
                  <a:gd name="connsiteX15" fmla="*/ 5111448 w 6617103"/>
                  <a:gd name="connsiteY15" fmla="*/ 876905 h 1509486"/>
                  <a:gd name="connsiteX16" fmla="*/ 4973562 w 6617103"/>
                  <a:gd name="connsiteY16" fmla="*/ 1011162 h 1509486"/>
                  <a:gd name="connsiteX17" fmla="*/ 4726819 w 6617103"/>
                  <a:gd name="connsiteY17" fmla="*/ 1141791 h 1509486"/>
                  <a:gd name="connsiteX18" fmla="*/ 4422019 w 6617103"/>
                  <a:gd name="connsiteY18" fmla="*/ 1069219 h 1509486"/>
                  <a:gd name="connsiteX19" fmla="*/ 4218819 w 6617103"/>
                  <a:gd name="connsiteY19" fmla="*/ 1069219 h 1509486"/>
                  <a:gd name="connsiteX20" fmla="*/ 3928534 w 6617103"/>
                  <a:gd name="connsiteY20" fmla="*/ 1069219 h 1509486"/>
                  <a:gd name="connsiteX21" fmla="*/ 3841448 w 6617103"/>
                  <a:gd name="connsiteY21" fmla="*/ 895048 h 1509486"/>
                  <a:gd name="connsiteX22" fmla="*/ 3449562 w 6617103"/>
                  <a:gd name="connsiteY22" fmla="*/ 924076 h 1509486"/>
                  <a:gd name="connsiteX23" fmla="*/ 3144762 w 6617103"/>
                  <a:gd name="connsiteY23" fmla="*/ 1315962 h 1509486"/>
                  <a:gd name="connsiteX24" fmla="*/ 2985105 w 6617103"/>
                  <a:gd name="connsiteY24" fmla="*/ 1475619 h 1509486"/>
                  <a:gd name="connsiteX25" fmla="*/ 2680305 w 6617103"/>
                  <a:gd name="connsiteY25" fmla="*/ 1490134 h 1509486"/>
                  <a:gd name="connsiteX26" fmla="*/ 2448077 w 6617103"/>
                  <a:gd name="connsiteY26" fmla="*/ 1504648 h 1509486"/>
                  <a:gd name="connsiteX27" fmla="*/ 2244877 w 6617103"/>
                  <a:gd name="connsiteY27" fmla="*/ 1461105 h 1509486"/>
                  <a:gd name="connsiteX28" fmla="*/ 1983619 w 6617103"/>
                  <a:gd name="connsiteY28" fmla="*/ 1461105 h 1509486"/>
                  <a:gd name="connsiteX29" fmla="*/ 1823962 w 6617103"/>
                  <a:gd name="connsiteY29" fmla="*/ 1374019 h 1509486"/>
                  <a:gd name="connsiteX30" fmla="*/ 1751391 w 6617103"/>
                  <a:gd name="connsiteY30" fmla="*/ 1199848 h 1509486"/>
                  <a:gd name="connsiteX31" fmla="*/ 1591734 w 6617103"/>
                  <a:gd name="connsiteY31" fmla="*/ 1199848 h 1509486"/>
                  <a:gd name="connsiteX32" fmla="*/ 1461105 w 6617103"/>
                  <a:gd name="connsiteY32" fmla="*/ 1257905 h 1509486"/>
                  <a:gd name="connsiteX33" fmla="*/ 1243391 w 6617103"/>
                  <a:gd name="connsiteY33" fmla="*/ 1272419 h 1509486"/>
                  <a:gd name="connsiteX34" fmla="*/ 1359505 w 6617103"/>
                  <a:gd name="connsiteY34" fmla="*/ 1011162 h 1509486"/>
                  <a:gd name="connsiteX35" fmla="*/ 1461105 w 6617103"/>
                  <a:gd name="connsiteY35" fmla="*/ 866019 h 1509486"/>
                  <a:gd name="connsiteX36" fmla="*/ 1098248 w 6617103"/>
                  <a:gd name="connsiteY36" fmla="*/ 938591 h 1509486"/>
                  <a:gd name="connsiteX37" fmla="*/ 677334 w 6617103"/>
                  <a:gd name="connsiteY37" fmla="*/ 1112762 h 1509486"/>
                  <a:gd name="connsiteX38" fmla="*/ 285448 w 6617103"/>
                  <a:gd name="connsiteY38" fmla="*/ 1141791 h 1509486"/>
                  <a:gd name="connsiteX39" fmla="*/ 198362 w 6617103"/>
                  <a:gd name="connsiteY39" fmla="*/ 1141791 h 1509486"/>
                  <a:gd name="connsiteX40" fmla="*/ 82248 w 6617103"/>
                  <a:gd name="connsiteY40" fmla="*/ 953105 h 1509486"/>
                  <a:gd name="connsiteX0" fmla="*/ 82248 w 6617103"/>
                  <a:gd name="connsiteY0" fmla="*/ 953105 h 1509486"/>
                  <a:gd name="connsiteX1" fmla="*/ 691848 w 6617103"/>
                  <a:gd name="connsiteY1" fmla="*/ 724505 h 1509486"/>
                  <a:gd name="connsiteX2" fmla="*/ 1072848 w 6617103"/>
                  <a:gd name="connsiteY2" fmla="*/ 419705 h 1509486"/>
                  <a:gd name="connsiteX3" fmla="*/ 1530048 w 6617103"/>
                  <a:gd name="connsiteY3" fmla="*/ 343505 h 1509486"/>
                  <a:gd name="connsiteX4" fmla="*/ 2292048 w 6617103"/>
                  <a:gd name="connsiteY4" fmla="*/ 114905 h 1509486"/>
                  <a:gd name="connsiteX5" fmla="*/ 3275391 w 6617103"/>
                  <a:gd name="connsiteY5" fmla="*/ 53219 h 1509486"/>
                  <a:gd name="connsiteX6" fmla="*/ 4799391 w 6617103"/>
                  <a:gd name="connsiteY6" fmla="*/ 9676 h 1509486"/>
                  <a:gd name="connsiteX7" fmla="*/ 5713791 w 6617103"/>
                  <a:gd name="connsiteY7" fmla="*/ 111276 h 1509486"/>
                  <a:gd name="connsiteX8" fmla="*/ 6468534 w 6617103"/>
                  <a:gd name="connsiteY8" fmla="*/ 183848 h 1509486"/>
                  <a:gd name="connsiteX9" fmla="*/ 6555619 w 6617103"/>
                  <a:gd name="connsiteY9" fmla="*/ 285448 h 1509486"/>
                  <a:gd name="connsiteX10" fmla="*/ 6553200 w 6617103"/>
                  <a:gd name="connsiteY10" fmla="*/ 648305 h 1509486"/>
                  <a:gd name="connsiteX11" fmla="*/ 6172200 w 6617103"/>
                  <a:gd name="connsiteY11" fmla="*/ 876905 h 1509486"/>
                  <a:gd name="connsiteX12" fmla="*/ 5715000 w 6617103"/>
                  <a:gd name="connsiteY12" fmla="*/ 953105 h 1509486"/>
                  <a:gd name="connsiteX13" fmla="*/ 5562600 w 6617103"/>
                  <a:gd name="connsiteY13" fmla="*/ 1029305 h 1509486"/>
                  <a:gd name="connsiteX14" fmla="*/ 5410200 w 6617103"/>
                  <a:gd name="connsiteY14" fmla="*/ 1029305 h 1509486"/>
                  <a:gd name="connsiteX15" fmla="*/ 5111448 w 6617103"/>
                  <a:gd name="connsiteY15" fmla="*/ 876905 h 1509486"/>
                  <a:gd name="connsiteX16" fmla="*/ 4973562 w 6617103"/>
                  <a:gd name="connsiteY16" fmla="*/ 1011162 h 1509486"/>
                  <a:gd name="connsiteX17" fmla="*/ 4726819 w 6617103"/>
                  <a:gd name="connsiteY17" fmla="*/ 1141791 h 1509486"/>
                  <a:gd name="connsiteX18" fmla="*/ 4422019 w 6617103"/>
                  <a:gd name="connsiteY18" fmla="*/ 1069219 h 1509486"/>
                  <a:gd name="connsiteX19" fmla="*/ 4218819 w 6617103"/>
                  <a:gd name="connsiteY19" fmla="*/ 1069219 h 1509486"/>
                  <a:gd name="connsiteX20" fmla="*/ 3928534 w 6617103"/>
                  <a:gd name="connsiteY20" fmla="*/ 1069219 h 1509486"/>
                  <a:gd name="connsiteX21" fmla="*/ 3841448 w 6617103"/>
                  <a:gd name="connsiteY21" fmla="*/ 895048 h 1509486"/>
                  <a:gd name="connsiteX22" fmla="*/ 3449562 w 6617103"/>
                  <a:gd name="connsiteY22" fmla="*/ 924076 h 1509486"/>
                  <a:gd name="connsiteX23" fmla="*/ 3144762 w 6617103"/>
                  <a:gd name="connsiteY23" fmla="*/ 1315962 h 1509486"/>
                  <a:gd name="connsiteX24" fmla="*/ 2985105 w 6617103"/>
                  <a:gd name="connsiteY24" fmla="*/ 1475619 h 1509486"/>
                  <a:gd name="connsiteX25" fmla="*/ 2680305 w 6617103"/>
                  <a:gd name="connsiteY25" fmla="*/ 1490134 h 1509486"/>
                  <a:gd name="connsiteX26" fmla="*/ 2448077 w 6617103"/>
                  <a:gd name="connsiteY26" fmla="*/ 1504648 h 1509486"/>
                  <a:gd name="connsiteX27" fmla="*/ 2244877 w 6617103"/>
                  <a:gd name="connsiteY27" fmla="*/ 1461105 h 1509486"/>
                  <a:gd name="connsiteX28" fmla="*/ 1983619 w 6617103"/>
                  <a:gd name="connsiteY28" fmla="*/ 1461105 h 1509486"/>
                  <a:gd name="connsiteX29" fmla="*/ 1823962 w 6617103"/>
                  <a:gd name="connsiteY29" fmla="*/ 1374019 h 1509486"/>
                  <a:gd name="connsiteX30" fmla="*/ 1751391 w 6617103"/>
                  <a:gd name="connsiteY30" fmla="*/ 1199848 h 1509486"/>
                  <a:gd name="connsiteX31" fmla="*/ 1591734 w 6617103"/>
                  <a:gd name="connsiteY31" fmla="*/ 1199848 h 1509486"/>
                  <a:gd name="connsiteX32" fmla="*/ 1461105 w 6617103"/>
                  <a:gd name="connsiteY32" fmla="*/ 1257905 h 1509486"/>
                  <a:gd name="connsiteX33" fmla="*/ 1243391 w 6617103"/>
                  <a:gd name="connsiteY33" fmla="*/ 1272419 h 1509486"/>
                  <a:gd name="connsiteX34" fmla="*/ 1359505 w 6617103"/>
                  <a:gd name="connsiteY34" fmla="*/ 1011162 h 1509486"/>
                  <a:gd name="connsiteX35" fmla="*/ 1461105 w 6617103"/>
                  <a:gd name="connsiteY35" fmla="*/ 866019 h 1509486"/>
                  <a:gd name="connsiteX36" fmla="*/ 1098248 w 6617103"/>
                  <a:gd name="connsiteY36" fmla="*/ 938591 h 1509486"/>
                  <a:gd name="connsiteX37" fmla="*/ 677334 w 6617103"/>
                  <a:gd name="connsiteY37" fmla="*/ 1112762 h 1509486"/>
                  <a:gd name="connsiteX38" fmla="*/ 285448 w 6617103"/>
                  <a:gd name="connsiteY38" fmla="*/ 1141791 h 1509486"/>
                  <a:gd name="connsiteX39" fmla="*/ 198362 w 6617103"/>
                  <a:gd name="connsiteY39" fmla="*/ 1141791 h 1509486"/>
                  <a:gd name="connsiteX40" fmla="*/ 82248 w 6617103"/>
                  <a:gd name="connsiteY40" fmla="*/ 953105 h 1509486"/>
                  <a:gd name="connsiteX0" fmla="*/ 82248 w 6617103"/>
                  <a:gd name="connsiteY0" fmla="*/ 953105 h 1509486"/>
                  <a:gd name="connsiteX1" fmla="*/ 691848 w 6617103"/>
                  <a:gd name="connsiteY1" fmla="*/ 724505 h 1509486"/>
                  <a:gd name="connsiteX2" fmla="*/ 1072848 w 6617103"/>
                  <a:gd name="connsiteY2" fmla="*/ 419705 h 1509486"/>
                  <a:gd name="connsiteX3" fmla="*/ 1530048 w 6617103"/>
                  <a:gd name="connsiteY3" fmla="*/ 343505 h 1509486"/>
                  <a:gd name="connsiteX4" fmla="*/ 2292048 w 6617103"/>
                  <a:gd name="connsiteY4" fmla="*/ 114905 h 1509486"/>
                  <a:gd name="connsiteX5" fmla="*/ 3275391 w 6617103"/>
                  <a:gd name="connsiteY5" fmla="*/ 53219 h 1509486"/>
                  <a:gd name="connsiteX6" fmla="*/ 4799391 w 6617103"/>
                  <a:gd name="connsiteY6" fmla="*/ 9676 h 1509486"/>
                  <a:gd name="connsiteX7" fmla="*/ 5713791 w 6617103"/>
                  <a:gd name="connsiteY7" fmla="*/ 111276 h 1509486"/>
                  <a:gd name="connsiteX8" fmla="*/ 6468534 w 6617103"/>
                  <a:gd name="connsiteY8" fmla="*/ 183848 h 1509486"/>
                  <a:gd name="connsiteX9" fmla="*/ 6555619 w 6617103"/>
                  <a:gd name="connsiteY9" fmla="*/ 285448 h 1509486"/>
                  <a:gd name="connsiteX10" fmla="*/ 6553200 w 6617103"/>
                  <a:gd name="connsiteY10" fmla="*/ 648305 h 1509486"/>
                  <a:gd name="connsiteX11" fmla="*/ 6172200 w 6617103"/>
                  <a:gd name="connsiteY11" fmla="*/ 876905 h 1509486"/>
                  <a:gd name="connsiteX12" fmla="*/ 5715000 w 6617103"/>
                  <a:gd name="connsiteY12" fmla="*/ 953105 h 1509486"/>
                  <a:gd name="connsiteX13" fmla="*/ 5562600 w 6617103"/>
                  <a:gd name="connsiteY13" fmla="*/ 1029305 h 1509486"/>
                  <a:gd name="connsiteX14" fmla="*/ 5410200 w 6617103"/>
                  <a:gd name="connsiteY14" fmla="*/ 1029305 h 1509486"/>
                  <a:gd name="connsiteX15" fmla="*/ 5111448 w 6617103"/>
                  <a:gd name="connsiteY15" fmla="*/ 876905 h 1509486"/>
                  <a:gd name="connsiteX16" fmla="*/ 4973562 w 6617103"/>
                  <a:gd name="connsiteY16" fmla="*/ 1011162 h 1509486"/>
                  <a:gd name="connsiteX17" fmla="*/ 4726819 w 6617103"/>
                  <a:gd name="connsiteY17" fmla="*/ 1141791 h 1509486"/>
                  <a:gd name="connsiteX18" fmla="*/ 4422019 w 6617103"/>
                  <a:gd name="connsiteY18" fmla="*/ 1069219 h 1509486"/>
                  <a:gd name="connsiteX19" fmla="*/ 4218819 w 6617103"/>
                  <a:gd name="connsiteY19" fmla="*/ 1069219 h 1509486"/>
                  <a:gd name="connsiteX20" fmla="*/ 3928534 w 6617103"/>
                  <a:gd name="connsiteY20" fmla="*/ 1069219 h 1509486"/>
                  <a:gd name="connsiteX21" fmla="*/ 3841448 w 6617103"/>
                  <a:gd name="connsiteY21" fmla="*/ 895048 h 1509486"/>
                  <a:gd name="connsiteX22" fmla="*/ 3449562 w 6617103"/>
                  <a:gd name="connsiteY22" fmla="*/ 924076 h 1509486"/>
                  <a:gd name="connsiteX23" fmla="*/ 3144762 w 6617103"/>
                  <a:gd name="connsiteY23" fmla="*/ 1315962 h 1509486"/>
                  <a:gd name="connsiteX24" fmla="*/ 2985105 w 6617103"/>
                  <a:gd name="connsiteY24" fmla="*/ 1475619 h 1509486"/>
                  <a:gd name="connsiteX25" fmla="*/ 2680305 w 6617103"/>
                  <a:gd name="connsiteY25" fmla="*/ 1490134 h 1509486"/>
                  <a:gd name="connsiteX26" fmla="*/ 2448077 w 6617103"/>
                  <a:gd name="connsiteY26" fmla="*/ 1504648 h 1509486"/>
                  <a:gd name="connsiteX27" fmla="*/ 2244877 w 6617103"/>
                  <a:gd name="connsiteY27" fmla="*/ 1461105 h 1509486"/>
                  <a:gd name="connsiteX28" fmla="*/ 1983619 w 6617103"/>
                  <a:gd name="connsiteY28" fmla="*/ 1461105 h 1509486"/>
                  <a:gd name="connsiteX29" fmla="*/ 1823962 w 6617103"/>
                  <a:gd name="connsiteY29" fmla="*/ 1374019 h 1509486"/>
                  <a:gd name="connsiteX30" fmla="*/ 1751391 w 6617103"/>
                  <a:gd name="connsiteY30" fmla="*/ 1199848 h 1509486"/>
                  <a:gd name="connsiteX31" fmla="*/ 1591734 w 6617103"/>
                  <a:gd name="connsiteY31" fmla="*/ 1199848 h 1509486"/>
                  <a:gd name="connsiteX32" fmla="*/ 1461105 w 6617103"/>
                  <a:gd name="connsiteY32" fmla="*/ 1257905 h 1509486"/>
                  <a:gd name="connsiteX33" fmla="*/ 1243391 w 6617103"/>
                  <a:gd name="connsiteY33" fmla="*/ 1272419 h 1509486"/>
                  <a:gd name="connsiteX34" fmla="*/ 1295400 w 6617103"/>
                  <a:gd name="connsiteY34" fmla="*/ 1029305 h 1509486"/>
                  <a:gd name="connsiteX35" fmla="*/ 1461105 w 6617103"/>
                  <a:gd name="connsiteY35" fmla="*/ 866019 h 1509486"/>
                  <a:gd name="connsiteX36" fmla="*/ 1098248 w 6617103"/>
                  <a:gd name="connsiteY36" fmla="*/ 938591 h 1509486"/>
                  <a:gd name="connsiteX37" fmla="*/ 677334 w 6617103"/>
                  <a:gd name="connsiteY37" fmla="*/ 1112762 h 1509486"/>
                  <a:gd name="connsiteX38" fmla="*/ 285448 w 6617103"/>
                  <a:gd name="connsiteY38" fmla="*/ 1141791 h 1509486"/>
                  <a:gd name="connsiteX39" fmla="*/ 198362 w 6617103"/>
                  <a:gd name="connsiteY39" fmla="*/ 1141791 h 1509486"/>
                  <a:gd name="connsiteX40" fmla="*/ 82248 w 6617103"/>
                  <a:gd name="connsiteY40" fmla="*/ 953105 h 1509486"/>
                  <a:gd name="connsiteX0" fmla="*/ 82248 w 6617103"/>
                  <a:gd name="connsiteY0" fmla="*/ 953105 h 1509486"/>
                  <a:gd name="connsiteX1" fmla="*/ 691848 w 6617103"/>
                  <a:gd name="connsiteY1" fmla="*/ 724505 h 1509486"/>
                  <a:gd name="connsiteX2" fmla="*/ 1072848 w 6617103"/>
                  <a:gd name="connsiteY2" fmla="*/ 419705 h 1509486"/>
                  <a:gd name="connsiteX3" fmla="*/ 1530048 w 6617103"/>
                  <a:gd name="connsiteY3" fmla="*/ 343505 h 1509486"/>
                  <a:gd name="connsiteX4" fmla="*/ 2292048 w 6617103"/>
                  <a:gd name="connsiteY4" fmla="*/ 114905 h 1509486"/>
                  <a:gd name="connsiteX5" fmla="*/ 3275391 w 6617103"/>
                  <a:gd name="connsiteY5" fmla="*/ 53219 h 1509486"/>
                  <a:gd name="connsiteX6" fmla="*/ 4799391 w 6617103"/>
                  <a:gd name="connsiteY6" fmla="*/ 9676 h 1509486"/>
                  <a:gd name="connsiteX7" fmla="*/ 5713791 w 6617103"/>
                  <a:gd name="connsiteY7" fmla="*/ 111276 h 1509486"/>
                  <a:gd name="connsiteX8" fmla="*/ 6468534 w 6617103"/>
                  <a:gd name="connsiteY8" fmla="*/ 183848 h 1509486"/>
                  <a:gd name="connsiteX9" fmla="*/ 6555619 w 6617103"/>
                  <a:gd name="connsiteY9" fmla="*/ 285448 h 1509486"/>
                  <a:gd name="connsiteX10" fmla="*/ 6553200 w 6617103"/>
                  <a:gd name="connsiteY10" fmla="*/ 648305 h 1509486"/>
                  <a:gd name="connsiteX11" fmla="*/ 6172200 w 6617103"/>
                  <a:gd name="connsiteY11" fmla="*/ 876905 h 1509486"/>
                  <a:gd name="connsiteX12" fmla="*/ 5715000 w 6617103"/>
                  <a:gd name="connsiteY12" fmla="*/ 953105 h 1509486"/>
                  <a:gd name="connsiteX13" fmla="*/ 5562600 w 6617103"/>
                  <a:gd name="connsiteY13" fmla="*/ 1029305 h 1509486"/>
                  <a:gd name="connsiteX14" fmla="*/ 5410200 w 6617103"/>
                  <a:gd name="connsiteY14" fmla="*/ 1029305 h 1509486"/>
                  <a:gd name="connsiteX15" fmla="*/ 5111448 w 6617103"/>
                  <a:gd name="connsiteY15" fmla="*/ 876905 h 1509486"/>
                  <a:gd name="connsiteX16" fmla="*/ 4973562 w 6617103"/>
                  <a:gd name="connsiteY16" fmla="*/ 1011162 h 1509486"/>
                  <a:gd name="connsiteX17" fmla="*/ 4726819 w 6617103"/>
                  <a:gd name="connsiteY17" fmla="*/ 1141791 h 1509486"/>
                  <a:gd name="connsiteX18" fmla="*/ 4422019 w 6617103"/>
                  <a:gd name="connsiteY18" fmla="*/ 1069219 h 1509486"/>
                  <a:gd name="connsiteX19" fmla="*/ 4218819 w 6617103"/>
                  <a:gd name="connsiteY19" fmla="*/ 1069219 h 1509486"/>
                  <a:gd name="connsiteX20" fmla="*/ 3928534 w 6617103"/>
                  <a:gd name="connsiteY20" fmla="*/ 1069219 h 1509486"/>
                  <a:gd name="connsiteX21" fmla="*/ 3841448 w 6617103"/>
                  <a:gd name="connsiteY21" fmla="*/ 895048 h 1509486"/>
                  <a:gd name="connsiteX22" fmla="*/ 3449562 w 6617103"/>
                  <a:gd name="connsiteY22" fmla="*/ 924076 h 1509486"/>
                  <a:gd name="connsiteX23" fmla="*/ 3144762 w 6617103"/>
                  <a:gd name="connsiteY23" fmla="*/ 1315962 h 1509486"/>
                  <a:gd name="connsiteX24" fmla="*/ 2985105 w 6617103"/>
                  <a:gd name="connsiteY24" fmla="*/ 1475619 h 1509486"/>
                  <a:gd name="connsiteX25" fmla="*/ 2680305 w 6617103"/>
                  <a:gd name="connsiteY25" fmla="*/ 1490134 h 1509486"/>
                  <a:gd name="connsiteX26" fmla="*/ 2448077 w 6617103"/>
                  <a:gd name="connsiteY26" fmla="*/ 1504648 h 1509486"/>
                  <a:gd name="connsiteX27" fmla="*/ 2244877 w 6617103"/>
                  <a:gd name="connsiteY27" fmla="*/ 1461105 h 1509486"/>
                  <a:gd name="connsiteX28" fmla="*/ 1983619 w 6617103"/>
                  <a:gd name="connsiteY28" fmla="*/ 1461105 h 1509486"/>
                  <a:gd name="connsiteX29" fmla="*/ 1823962 w 6617103"/>
                  <a:gd name="connsiteY29" fmla="*/ 1374019 h 1509486"/>
                  <a:gd name="connsiteX30" fmla="*/ 1751391 w 6617103"/>
                  <a:gd name="connsiteY30" fmla="*/ 1199848 h 1509486"/>
                  <a:gd name="connsiteX31" fmla="*/ 1591734 w 6617103"/>
                  <a:gd name="connsiteY31" fmla="*/ 1199848 h 1509486"/>
                  <a:gd name="connsiteX32" fmla="*/ 1461105 w 6617103"/>
                  <a:gd name="connsiteY32" fmla="*/ 1257905 h 1509486"/>
                  <a:gd name="connsiteX33" fmla="*/ 1243391 w 6617103"/>
                  <a:gd name="connsiteY33" fmla="*/ 1272419 h 1509486"/>
                  <a:gd name="connsiteX34" fmla="*/ 1295400 w 6617103"/>
                  <a:gd name="connsiteY34" fmla="*/ 1029305 h 1509486"/>
                  <a:gd name="connsiteX35" fmla="*/ 1098248 w 6617103"/>
                  <a:gd name="connsiteY35" fmla="*/ 938591 h 1509486"/>
                  <a:gd name="connsiteX36" fmla="*/ 677334 w 6617103"/>
                  <a:gd name="connsiteY36" fmla="*/ 1112762 h 1509486"/>
                  <a:gd name="connsiteX37" fmla="*/ 285448 w 6617103"/>
                  <a:gd name="connsiteY37" fmla="*/ 1141791 h 1509486"/>
                  <a:gd name="connsiteX38" fmla="*/ 198362 w 6617103"/>
                  <a:gd name="connsiteY38" fmla="*/ 1141791 h 1509486"/>
                  <a:gd name="connsiteX39" fmla="*/ 82248 w 6617103"/>
                  <a:gd name="connsiteY39" fmla="*/ 953105 h 1509486"/>
                  <a:gd name="connsiteX0" fmla="*/ 82248 w 6619119"/>
                  <a:gd name="connsiteY0" fmla="*/ 953105 h 1509486"/>
                  <a:gd name="connsiteX1" fmla="*/ 691848 w 6619119"/>
                  <a:gd name="connsiteY1" fmla="*/ 724505 h 1509486"/>
                  <a:gd name="connsiteX2" fmla="*/ 1072848 w 6619119"/>
                  <a:gd name="connsiteY2" fmla="*/ 419705 h 1509486"/>
                  <a:gd name="connsiteX3" fmla="*/ 1530048 w 6619119"/>
                  <a:gd name="connsiteY3" fmla="*/ 343505 h 1509486"/>
                  <a:gd name="connsiteX4" fmla="*/ 2292048 w 6619119"/>
                  <a:gd name="connsiteY4" fmla="*/ 114905 h 1509486"/>
                  <a:gd name="connsiteX5" fmla="*/ 3275391 w 6619119"/>
                  <a:gd name="connsiteY5" fmla="*/ 53219 h 1509486"/>
                  <a:gd name="connsiteX6" fmla="*/ 4799391 w 6619119"/>
                  <a:gd name="connsiteY6" fmla="*/ 9676 h 1509486"/>
                  <a:gd name="connsiteX7" fmla="*/ 5713791 w 6619119"/>
                  <a:gd name="connsiteY7" fmla="*/ 111276 h 1509486"/>
                  <a:gd name="connsiteX8" fmla="*/ 6172200 w 6619119"/>
                  <a:gd name="connsiteY8" fmla="*/ 114905 h 1509486"/>
                  <a:gd name="connsiteX9" fmla="*/ 6555619 w 6619119"/>
                  <a:gd name="connsiteY9" fmla="*/ 285448 h 1509486"/>
                  <a:gd name="connsiteX10" fmla="*/ 6553200 w 6619119"/>
                  <a:gd name="connsiteY10" fmla="*/ 648305 h 1509486"/>
                  <a:gd name="connsiteX11" fmla="*/ 6172200 w 6619119"/>
                  <a:gd name="connsiteY11" fmla="*/ 876905 h 1509486"/>
                  <a:gd name="connsiteX12" fmla="*/ 5715000 w 6619119"/>
                  <a:gd name="connsiteY12" fmla="*/ 953105 h 1509486"/>
                  <a:gd name="connsiteX13" fmla="*/ 5562600 w 6619119"/>
                  <a:gd name="connsiteY13" fmla="*/ 1029305 h 1509486"/>
                  <a:gd name="connsiteX14" fmla="*/ 5410200 w 6619119"/>
                  <a:gd name="connsiteY14" fmla="*/ 1029305 h 1509486"/>
                  <a:gd name="connsiteX15" fmla="*/ 5111448 w 6619119"/>
                  <a:gd name="connsiteY15" fmla="*/ 876905 h 1509486"/>
                  <a:gd name="connsiteX16" fmla="*/ 4973562 w 6619119"/>
                  <a:gd name="connsiteY16" fmla="*/ 1011162 h 1509486"/>
                  <a:gd name="connsiteX17" fmla="*/ 4726819 w 6619119"/>
                  <a:gd name="connsiteY17" fmla="*/ 1141791 h 1509486"/>
                  <a:gd name="connsiteX18" fmla="*/ 4422019 w 6619119"/>
                  <a:gd name="connsiteY18" fmla="*/ 1069219 h 1509486"/>
                  <a:gd name="connsiteX19" fmla="*/ 4218819 w 6619119"/>
                  <a:gd name="connsiteY19" fmla="*/ 1069219 h 1509486"/>
                  <a:gd name="connsiteX20" fmla="*/ 3928534 w 6619119"/>
                  <a:gd name="connsiteY20" fmla="*/ 1069219 h 1509486"/>
                  <a:gd name="connsiteX21" fmla="*/ 3841448 w 6619119"/>
                  <a:gd name="connsiteY21" fmla="*/ 895048 h 1509486"/>
                  <a:gd name="connsiteX22" fmla="*/ 3449562 w 6619119"/>
                  <a:gd name="connsiteY22" fmla="*/ 924076 h 1509486"/>
                  <a:gd name="connsiteX23" fmla="*/ 3144762 w 6619119"/>
                  <a:gd name="connsiteY23" fmla="*/ 1315962 h 1509486"/>
                  <a:gd name="connsiteX24" fmla="*/ 2985105 w 6619119"/>
                  <a:gd name="connsiteY24" fmla="*/ 1475619 h 1509486"/>
                  <a:gd name="connsiteX25" fmla="*/ 2680305 w 6619119"/>
                  <a:gd name="connsiteY25" fmla="*/ 1490134 h 1509486"/>
                  <a:gd name="connsiteX26" fmla="*/ 2448077 w 6619119"/>
                  <a:gd name="connsiteY26" fmla="*/ 1504648 h 1509486"/>
                  <a:gd name="connsiteX27" fmla="*/ 2244877 w 6619119"/>
                  <a:gd name="connsiteY27" fmla="*/ 1461105 h 1509486"/>
                  <a:gd name="connsiteX28" fmla="*/ 1983619 w 6619119"/>
                  <a:gd name="connsiteY28" fmla="*/ 1461105 h 1509486"/>
                  <a:gd name="connsiteX29" fmla="*/ 1823962 w 6619119"/>
                  <a:gd name="connsiteY29" fmla="*/ 1374019 h 1509486"/>
                  <a:gd name="connsiteX30" fmla="*/ 1751391 w 6619119"/>
                  <a:gd name="connsiteY30" fmla="*/ 1199848 h 1509486"/>
                  <a:gd name="connsiteX31" fmla="*/ 1591734 w 6619119"/>
                  <a:gd name="connsiteY31" fmla="*/ 1199848 h 1509486"/>
                  <a:gd name="connsiteX32" fmla="*/ 1461105 w 6619119"/>
                  <a:gd name="connsiteY32" fmla="*/ 1257905 h 1509486"/>
                  <a:gd name="connsiteX33" fmla="*/ 1243391 w 6619119"/>
                  <a:gd name="connsiteY33" fmla="*/ 1272419 h 1509486"/>
                  <a:gd name="connsiteX34" fmla="*/ 1295400 w 6619119"/>
                  <a:gd name="connsiteY34" fmla="*/ 1029305 h 1509486"/>
                  <a:gd name="connsiteX35" fmla="*/ 1098248 w 6619119"/>
                  <a:gd name="connsiteY35" fmla="*/ 938591 h 1509486"/>
                  <a:gd name="connsiteX36" fmla="*/ 677334 w 6619119"/>
                  <a:gd name="connsiteY36" fmla="*/ 1112762 h 1509486"/>
                  <a:gd name="connsiteX37" fmla="*/ 285448 w 6619119"/>
                  <a:gd name="connsiteY37" fmla="*/ 1141791 h 1509486"/>
                  <a:gd name="connsiteX38" fmla="*/ 198362 w 6619119"/>
                  <a:gd name="connsiteY38" fmla="*/ 1141791 h 1509486"/>
                  <a:gd name="connsiteX39" fmla="*/ 82248 w 6619119"/>
                  <a:gd name="connsiteY39" fmla="*/ 953105 h 1509486"/>
                  <a:gd name="connsiteX0" fmla="*/ 82248 w 6616700"/>
                  <a:gd name="connsiteY0" fmla="*/ 953105 h 1509486"/>
                  <a:gd name="connsiteX1" fmla="*/ 691848 w 6616700"/>
                  <a:gd name="connsiteY1" fmla="*/ 724505 h 1509486"/>
                  <a:gd name="connsiteX2" fmla="*/ 1072848 w 6616700"/>
                  <a:gd name="connsiteY2" fmla="*/ 419705 h 1509486"/>
                  <a:gd name="connsiteX3" fmla="*/ 1530048 w 6616700"/>
                  <a:gd name="connsiteY3" fmla="*/ 343505 h 1509486"/>
                  <a:gd name="connsiteX4" fmla="*/ 2292048 w 6616700"/>
                  <a:gd name="connsiteY4" fmla="*/ 114905 h 1509486"/>
                  <a:gd name="connsiteX5" fmla="*/ 3275391 w 6616700"/>
                  <a:gd name="connsiteY5" fmla="*/ 53219 h 1509486"/>
                  <a:gd name="connsiteX6" fmla="*/ 4799391 w 6616700"/>
                  <a:gd name="connsiteY6" fmla="*/ 9676 h 1509486"/>
                  <a:gd name="connsiteX7" fmla="*/ 5713791 w 6616700"/>
                  <a:gd name="connsiteY7" fmla="*/ 111276 h 1509486"/>
                  <a:gd name="connsiteX8" fmla="*/ 6172200 w 6616700"/>
                  <a:gd name="connsiteY8" fmla="*/ 114905 h 1509486"/>
                  <a:gd name="connsiteX9" fmla="*/ 6553200 w 6616700"/>
                  <a:gd name="connsiteY9" fmla="*/ 191105 h 1509486"/>
                  <a:gd name="connsiteX10" fmla="*/ 6553200 w 6616700"/>
                  <a:gd name="connsiteY10" fmla="*/ 648305 h 1509486"/>
                  <a:gd name="connsiteX11" fmla="*/ 6172200 w 6616700"/>
                  <a:gd name="connsiteY11" fmla="*/ 876905 h 1509486"/>
                  <a:gd name="connsiteX12" fmla="*/ 5715000 w 6616700"/>
                  <a:gd name="connsiteY12" fmla="*/ 953105 h 1509486"/>
                  <a:gd name="connsiteX13" fmla="*/ 5562600 w 6616700"/>
                  <a:gd name="connsiteY13" fmla="*/ 1029305 h 1509486"/>
                  <a:gd name="connsiteX14" fmla="*/ 5410200 w 6616700"/>
                  <a:gd name="connsiteY14" fmla="*/ 1029305 h 1509486"/>
                  <a:gd name="connsiteX15" fmla="*/ 5111448 w 6616700"/>
                  <a:gd name="connsiteY15" fmla="*/ 876905 h 1509486"/>
                  <a:gd name="connsiteX16" fmla="*/ 4973562 w 6616700"/>
                  <a:gd name="connsiteY16" fmla="*/ 1011162 h 1509486"/>
                  <a:gd name="connsiteX17" fmla="*/ 4726819 w 6616700"/>
                  <a:gd name="connsiteY17" fmla="*/ 1141791 h 1509486"/>
                  <a:gd name="connsiteX18" fmla="*/ 4422019 w 6616700"/>
                  <a:gd name="connsiteY18" fmla="*/ 1069219 h 1509486"/>
                  <a:gd name="connsiteX19" fmla="*/ 4218819 w 6616700"/>
                  <a:gd name="connsiteY19" fmla="*/ 1069219 h 1509486"/>
                  <a:gd name="connsiteX20" fmla="*/ 3928534 w 6616700"/>
                  <a:gd name="connsiteY20" fmla="*/ 1069219 h 1509486"/>
                  <a:gd name="connsiteX21" fmla="*/ 3841448 w 6616700"/>
                  <a:gd name="connsiteY21" fmla="*/ 895048 h 1509486"/>
                  <a:gd name="connsiteX22" fmla="*/ 3449562 w 6616700"/>
                  <a:gd name="connsiteY22" fmla="*/ 924076 h 1509486"/>
                  <a:gd name="connsiteX23" fmla="*/ 3144762 w 6616700"/>
                  <a:gd name="connsiteY23" fmla="*/ 1315962 h 1509486"/>
                  <a:gd name="connsiteX24" fmla="*/ 2985105 w 6616700"/>
                  <a:gd name="connsiteY24" fmla="*/ 1475619 h 1509486"/>
                  <a:gd name="connsiteX25" fmla="*/ 2680305 w 6616700"/>
                  <a:gd name="connsiteY25" fmla="*/ 1490134 h 1509486"/>
                  <a:gd name="connsiteX26" fmla="*/ 2448077 w 6616700"/>
                  <a:gd name="connsiteY26" fmla="*/ 1504648 h 1509486"/>
                  <a:gd name="connsiteX27" fmla="*/ 2244877 w 6616700"/>
                  <a:gd name="connsiteY27" fmla="*/ 1461105 h 1509486"/>
                  <a:gd name="connsiteX28" fmla="*/ 1983619 w 6616700"/>
                  <a:gd name="connsiteY28" fmla="*/ 1461105 h 1509486"/>
                  <a:gd name="connsiteX29" fmla="*/ 1823962 w 6616700"/>
                  <a:gd name="connsiteY29" fmla="*/ 1374019 h 1509486"/>
                  <a:gd name="connsiteX30" fmla="*/ 1751391 w 6616700"/>
                  <a:gd name="connsiteY30" fmla="*/ 1199848 h 1509486"/>
                  <a:gd name="connsiteX31" fmla="*/ 1591734 w 6616700"/>
                  <a:gd name="connsiteY31" fmla="*/ 1199848 h 1509486"/>
                  <a:gd name="connsiteX32" fmla="*/ 1461105 w 6616700"/>
                  <a:gd name="connsiteY32" fmla="*/ 1257905 h 1509486"/>
                  <a:gd name="connsiteX33" fmla="*/ 1243391 w 6616700"/>
                  <a:gd name="connsiteY33" fmla="*/ 1272419 h 1509486"/>
                  <a:gd name="connsiteX34" fmla="*/ 1295400 w 6616700"/>
                  <a:gd name="connsiteY34" fmla="*/ 1029305 h 1509486"/>
                  <a:gd name="connsiteX35" fmla="*/ 1098248 w 6616700"/>
                  <a:gd name="connsiteY35" fmla="*/ 938591 h 1509486"/>
                  <a:gd name="connsiteX36" fmla="*/ 677334 w 6616700"/>
                  <a:gd name="connsiteY36" fmla="*/ 1112762 h 1509486"/>
                  <a:gd name="connsiteX37" fmla="*/ 285448 w 6616700"/>
                  <a:gd name="connsiteY37" fmla="*/ 1141791 h 1509486"/>
                  <a:gd name="connsiteX38" fmla="*/ 198362 w 6616700"/>
                  <a:gd name="connsiteY38" fmla="*/ 1141791 h 1509486"/>
                  <a:gd name="connsiteX39" fmla="*/ 82248 w 6616700"/>
                  <a:gd name="connsiteY39" fmla="*/ 953105 h 1509486"/>
                  <a:gd name="connsiteX0" fmla="*/ 82248 w 6629400"/>
                  <a:gd name="connsiteY0" fmla="*/ 953105 h 1509486"/>
                  <a:gd name="connsiteX1" fmla="*/ 691848 w 6629400"/>
                  <a:gd name="connsiteY1" fmla="*/ 724505 h 1509486"/>
                  <a:gd name="connsiteX2" fmla="*/ 1072848 w 6629400"/>
                  <a:gd name="connsiteY2" fmla="*/ 419705 h 1509486"/>
                  <a:gd name="connsiteX3" fmla="*/ 1530048 w 6629400"/>
                  <a:gd name="connsiteY3" fmla="*/ 343505 h 1509486"/>
                  <a:gd name="connsiteX4" fmla="*/ 2292048 w 6629400"/>
                  <a:gd name="connsiteY4" fmla="*/ 114905 h 1509486"/>
                  <a:gd name="connsiteX5" fmla="*/ 3275391 w 6629400"/>
                  <a:gd name="connsiteY5" fmla="*/ 53219 h 1509486"/>
                  <a:gd name="connsiteX6" fmla="*/ 4799391 w 6629400"/>
                  <a:gd name="connsiteY6" fmla="*/ 9676 h 1509486"/>
                  <a:gd name="connsiteX7" fmla="*/ 5713791 w 6629400"/>
                  <a:gd name="connsiteY7" fmla="*/ 111276 h 1509486"/>
                  <a:gd name="connsiteX8" fmla="*/ 6096000 w 6629400"/>
                  <a:gd name="connsiteY8" fmla="*/ 114905 h 1509486"/>
                  <a:gd name="connsiteX9" fmla="*/ 6553200 w 6629400"/>
                  <a:gd name="connsiteY9" fmla="*/ 191105 h 1509486"/>
                  <a:gd name="connsiteX10" fmla="*/ 6553200 w 6629400"/>
                  <a:gd name="connsiteY10" fmla="*/ 648305 h 1509486"/>
                  <a:gd name="connsiteX11" fmla="*/ 6172200 w 6629400"/>
                  <a:gd name="connsiteY11" fmla="*/ 876905 h 1509486"/>
                  <a:gd name="connsiteX12" fmla="*/ 5715000 w 6629400"/>
                  <a:gd name="connsiteY12" fmla="*/ 953105 h 1509486"/>
                  <a:gd name="connsiteX13" fmla="*/ 5562600 w 6629400"/>
                  <a:gd name="connsiteY13" fmla="*/ 1029305 h 1509486"/>
                  <a:gd name="connsiteX14" fmla="*/ 5410200 w 6629400"/>
                  <a:gd name="connsiteY14" fmla="*/ 1029305 h 1509486"/>
                  <a:gd name="connsiteX15" fmla="*/ 5111448 w 6629400"/>
                  <a:gd name="connsiteY15" fmla="*/ 876905 h 1509486"/>
                  <a:gd name="connsiteX16" fmla="*/ 4973562 w 6629400"/>
                  <a:gd name="connsiteY16" fmla="*/ 1011162 h 1509486"/>
                  <a:gd name="connsiteX17" fmla="*/ 4726819 w 6629400"/>
                  <a:gd name="connsiteY17" fmla="*/ 1141791 h 1509486"/>
                  <a:gd name="connsiteX18" fmla="*/ 4422019 w 6629400"/>
                  <a:gd name="connsiteY18" fmla="*/ 1069219 h 1509486"/>
                  <a:gd name="connsiteX19" fmla="*/ 4218819 w 6629400"/>
                  <a:gd name="connsiteY19" fmla="*/ 1069219 h 1509486"/>
                  <a:gd name="connsiteX20" fmla="*/ 3928534 w 6629400"/>
                  <a:gd name="connsiteY20" fmla="*/ 1069219 h 1509486"/>
                  <a:gd name="connsiteX21" fmla="*/ 3841448 w 6629400"/>
                  <a:gd name="connsiteY21" fmla="*/ 895048 h 1509486"/>
                  <a:gd name="connsiteX22" fmla="*/ 3449562 w 6629400"/>
                  <a:gd name="connsiteY22" fmla="*/ 924076 h 1509486"/>
                  <a:gd name="connsiteX23" fmla="*/ 3144762 w 6629400"/>
                  <a:gd name="connsiteY23" fmla="*/ 1315962 h 1509486"/>
                  <a:gd name="connsiteX24" fmla="*/ 2985105 w 6629400"/>
                  <a:gd name="connsiteY24" fmla="*/ 1475619 h 1509486"/>
                  <a:gd name="connsiteX25" fmla="*/ 2680305 w 6629400"/>
                  <a:gd name="connsiteY25" fmla="*/ 1490134 h 1509486"/>
                  <a:gd name="connsiteX26" fmla="*/ 2448077 w 6629400"/>
                  <a:gd name="connsiteY26" fmla="*/ 1504648 h 1509486"/>
                  <a:gd name="connsiteX27" fmla="*/ 2244877 w 6629400"/>
                  <a:gd name="connsiteY27" fmla="*/ 1461105 h 1509486"/>
                  <a:gd name="connsiteX28" fmla="*/ 1983619 w 6629400"/>
                  <a:gd name="connsiteY28" fmla="*/ 1461105 h 1509486"/>
                  <a:gd name="connsiteX29" fmla="*/ 1823962 w 6629400"/>
                  <a:gd name="connsiteY29" fmla="*/ 1374019 h 1509486"/>
                  <a:gd name="connsiteX30" fmla="*/ 1751391 w 6629400"/>
                  <a:gd name="connsiteY30" fmla="*/ 1199848 h 1509486"/>
                  <a:gd name="connsiteX31" fmla="*/ 1591734 w 6629400"/>
                  <a:gd name="connsiteY31" fmla="*/ 1199848 h 1509486"/>
                  <a:gd name="connsiteX32" fmla="*/ 1461105 w 6629400"/>
                  <a:gd name="connsiteY32" fmla="*/ 1257905 h 1509486"/>
                  <a:gd name="connsiteX33" fmla="*/ 1243391 w 6629400"/>
                  <a:gd name="connsiteY33" fmla="*/ 1272419 h 1509486"/>
                  <a:gd name="connsiteX34" fmla="*/ 1295400 w 6629400"/>
                  <a:gd name="connsiteY34" fmla="*/ 1029305 h 1509486"/>
                  <a:gd name="connsiteX35" fmla="*/ 1098248 w 6629400"/>
                  <a:gd name="connsiteY35" fmla="*/ 938591 h 1509486"/>
                  <a:gd name="connsiteX36" fmla="*/ 677334 w 6629400"/>
                  <a:gd name="connsiteY36" fmla="*/ 1112762 h 1509486"/>
                  <a:gd name="connsiteX37" fmla="*/ 285448 w 6629400"/>
                  <a:gd name="connsiteY37" fmla="*/ 1141791 h 1509486"/>
                  <a:gd name="connsiteX38" fmla="*/ 198362 w 6629400"/>
                  <a:gd name="connsiteY38" fmla="*/ 1141791 h 1509486"/>
                  <a:gd name="connsiteX39" fmla="*/ 82248 w 6629400"/>
                  <a:gd name="connsiteY39" fmla="*/ 953105 h 1509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6629400" h="1509486">
                    <a:moveTo>
                      <a:pt x="82248" y="953105"/>
                    </a:moveTo>
                    <a:cubicBezTo>
                      <a:pt x="164496" y="883557"/>
                      <a:pt x="526748" y="813405"/>
                      <a:pt x="691848" y="724505"/>
                    </a:cubicBezTo>
                    <a:cubicBezTo>
                      <a:pt x="856948" y="635605"/>
                      <a:pt x="933148" y="483205"/>
                      <a:pt x="1072848" y="419705"/>
                    </a:cubicBezTo>
                    <a:cubicBezTo>
                      <a:pt x="1212548" y="356205"/>
                      <a:pt x="1326848" y="394305"/>
                      <a:pt x="1530048" y="343505"/>
                    </a:cubicBezTo>
                    <a:cubicBezTo>
                      <a:pt x="1733248" y="292705"/>
                      <a:pt x="2001158" y="163286"/>
                      <a:pt x="2292048" y="114905"/>
                    </a:cubicBezTo>
                    <a:cubicBezTo>
                      <a:pt x="2582938" y="66524"/>
                      <a:pt x="2857501" y="70757"/>
                      <a:pt x="3275391" y="53219"/>
                    </a:cubicBezTo>
                    <a:cubicBezTo>
                      <a:pt x="3693282" y="35681"/>
                      <a:pt x="4392991" y="0"/>
                      <a:pt x="4799391" y="9676"/>
                    </a:cubicBezTo>
                    <a:cubicBezTo>
                      <a:pt x="5205791" y="19352"/>
                      <a:pt x="5713791" y="111276"/>
                      <a:pt x="5713791" y="111276"/>
                    </a:cubicBezTo>
                    <a:cubicBezTo>
                      <a:pt x="5991981" y="140305"/>
                      <a:pt x="5956099" y="101600"/>
                      <a:pt x="6096000" y="114905"/>
                    </a:cubicBezTo>
                    <a:cubicBezTo>
                      <a:pt x="6235902" y="128210"/>
                      <a:pt x="6477000" y="102205"/>
                      <a:pt x="6553200" y="191105"/>
                    </a:cubicBezTo>
                    <a:cubicBezTo>
                      <a:pt x="6629400" y="280005"/>
                      <a:pt x="6616700" y="534005"/>
                      <a:pt x="6553200" y="648305"/>
                    </a:cubicBezTo>
                    <a:cubicBezTo>
                      <a:pt x="6489700" y="762605"/>
                      <a:pt x="6311900" y="826105"/>
                      <a:pt x="6172200" y="876905"/>
                    </a:cubicBezTo>
                    <a:cubicBezTo>
                      <a:pt x="6032500" y="927705"/>
                      <a:pt x="5816600" y="927705"/>
                      <a:pt x="5715000" y="953105"/>
                    </a:cubicBezTo>
                    <a:cubicBezTo>
                      <a:pt x="5613400" y="978505"/>
                      <a:pt x="5613400" y="1016605"/>
                      <a:pt x="5562600" y="1029305"/>
                    </a:cubicBezTo>
                    <a:cubicBezTo>
                      <a:pt x="5511800" y="1042005"/>
                      <a:pt x="5485392" y="1054705"/>
                      <a:pt x="5410200" y="1029305"/>
                    </a:cubicBezTo>
                    <a:cubicBezTo>
                      <a:pt x="5335008" y="1003905"/>
                      <a:pt x="5184221" y="879929"/>
                      <a:pt x="5111448" y="876905"/>
                    </a:cubicBezTo>
                    <a:cubicBezTo>
                      <a:pt x="5038675" y="873881"/>
                      <a:pt x="5037667" y="967014"/>
                      <a:pt x="4973562" y="1011162"/>
                    </a:cubicBezTo>
                    <a:cubicBezTo>
                      <a:pt x="4909457" y="1055310"/>
                      <a:pt x="4818743" y="1132115"/>
                      <a:pt x="4726819" y="1141791"/>
                    </a:cubicBezTo>
                    <a:cubicBezTo>
                      <a:pt x="4634895" y="1151467"/>
                      <a:pt x="4506686" y="1081314"/>
                      <a:pt x="4422019" y="1069219"/>
                    </a:cubicBezTo>
                    <a:cubicBezTo>
                      <a:pt x="4337352" y="1057124"/>
                      <a:pt x="4218819" y="1069219"/>
                      <a:pt x="4218819" y="1069219"/>
                    </a:cubicBezTo>
                    <a:cubicBezTo>
                      <a:pt x="4136572" y="1069219"/>
                      <a:pt x="3991429" y="1098247"/>
                      <a:pt x="3928534" y="1069219"/>
                    </a:cubicBezTo>
                    <a:cubicBezTo>
                      <a:pt x="3865639" y="1040191"/>
                      <a:pt x="3921277" y="919238"/>
                      <a:pt x="3841448" y="895048"/>
                    </a:cubicBezTo>
                    <a:cubicBezTo>
                      <a:pt x="3761619" y="870858"/>
                      <a:pt x="3565676" y="853924"/>
                      <a:pt x="3449562" y="924076"/>
                    </a:cubicBezTo>
                    <a:cubicBezTo>
                      <a:pt x="3333448" y="994228"/>
                      <a:pt x="3222171" y="1224038"/>
                      <a:pt x="3144762" y="1315962"/>
                    </a:cubicBezTo>
                    <a:cubicBezTo>
                      <a:pt x="3067353" y="1407886"/>
                      <a:pt x="3062514" y="1446590"/>
                      <a:pt x="2985105" y="1475619"/>
                    </a:cubicBezTo>
                    <a:cubicBezTo>
                      <a:pt x="2907696" y="1504648"/>
                      <a:pt x="2680305" y="1490134"/>
                      <a:pt x="2680305" y="1490134"/>
                    </a:cubicBezTo>
                    <a:cubicBezTo>
                      <a:pt x="2590800" y="1494972"/>
                      <a:pt x="2520648" y="1509486"/>
                      <a:pt x="2448077" y="1504648"/>
                    </a:cubicBezTo>
                    <a:cubicBezTo>
                      <a:pt x="2375506" y="1499810"/>
                      <a:pt x="2322287" y="1468362"/>
                      <a:pt x="2244877" y="1461105"/>
                    </a:cubicBezTo>
                    <a:cubicBezTo>
                      <a:pt x="2167467" y="1453848"/>
                      <a:pt x="2053771" y="1475619"/>
                      <a:pt x="1983619" y="1461105"/>
                    </a:cubicBezTo>
                    <a:cubicBezTo>
                      <a:pt x="1913467" y="1446591"/>
                      <a:pt x="1862667" y="1417562"/>
                      <a:pt x="1823962" y="1374019"/>
                    </a:cubicBezTo>
                    <a:cubicBezTo>
                      <a:pt x="1785257" y="1330476"/>
                      <a:pt x="1790096" y="1228876"/>
                      <a:pt x="1751391" y="1199848"/>
                    </a:cubicBezTo>
                    <a:cubicBezTo>
                      <a:pt x="1712686" y="1170820"/>
                      <a:pt x="1640115" y="1190172"/>
                      <a:pt x="1591734" y="1199848"/>
                    </a:cubicBezTo>
                    <a:cubicBezTo>
                      <a:pt x="1543353" y="1209524"/>
                      <a:pt x="1519162" y="1245810"/>
                      <a:pt x="1461105" y="1257905"/>
                    </a:cubicBezTo>
                    <a:cubicBezTo>
                      <a:pt x="1403048" y="1270000"/>
                      <a:pt x="1271008" y="1310519"/>
                      <a:pt x="1243391" y="1272419"/>
                    </a:cubicBezTo>
                    <a:cubicBezTo>
                      <a:pt x="1215774" y="1234319"/>
                      <a:pt x="1319590" y="1084943"/>
                      <a:pt x="1295400" y="1029305"/>
                    </a:cubicBezTo>
                    <a:cubicBezTo>
                      <a:pt x="1271210" y="973667"/>
                      <a:pt x="1201259" y="924682"/>
                      <a:pt x="1098248" y="938591"/>
                    </a:cubicBezTo>
                    <a:cubicBezTo>
                      <a:pt x="995237" y="952500"/>
                      <a:pt x="812801" y="1078895"/>
                      <a:pt x="677334" y="1112762"/>
                    </a:cubicBezTo>
                    <a:cubicBezTo>
                      <a:pt x="541867" y="1146629"/>
                      <a:pt x="365277" y="1136953"/>
                      <a:pt x="285448" y="1141791"/>
                    </a:cubicBezTo>
                    <a:cubicBezTo>
                      <a:pt x="205619" y="1146629"/>
                      <a:pt x="232229" y="1173239"/>
                      <a:pt x="198362" y="1141791"/>
                    </a:cubicBezTo>
                    <a:cubicBezTo>
                      <a:pt x="164495" y="1110343"/>
                      <a:pt x="0" y="1022653"/>
                      <a:pt x="82248" y="953105"/>
                    </a:cubicBezTo>
                    <a:close/>
                  </a:path>
                </a:pathLst>
              </a:custGeom>
              <a:blipFill>
                <a:blip r:embed="rId3" cstate="print"/>
                <a:tile tx="0" ty="0" sx="100000" sy="100000" flip="none" algn="tl"/>
              </a:blipFill>
              <a:ln w="38100">
                <a:noFill/>
                <a:prstDash val="sysDash"/>
                <a:tailEnd type="arrow"/>
              </a:ln>
              <a:effectLst>
                <a:outerShdw blurRad="304800" dist="50800" dir="5400000" algn="ctr" rotWithShape="0">
                  <a:schemeClr val="bg1">
                    <a:lumMod val="50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532931" y="1132582"/>
                <a:ext cx="1591269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dist="50800" dir="5400000" algn="ctr" rotWithShape="0">
                        <a:schemeClr val="tx1"/>
                      </a:outerShdw>
                    </a:effectLst>
                  </a:rPr>
                  <a:t>North </a:t>
                </a:r>
              </a:p>
              <a:p>
                <a:r>
                  <a:rPr lang="en-US" sz="32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dist="50800" dir="5400000" algn="ctr" rotWithShape="0">
                        <a:schemeClr val="tx1"/>
                      </a:outerShdw>
                    </a:effectLst>
                  </a:rPr>
                  <a:t>America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267200" y="1295400"/>
                <a:ext cx="139313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dist="50800" dir="5400000" algn="ctr" rotWithShape="0">
                        <a:schemeClr val="tx1"/>
                      </a:outerShdw>
                    </a:effectLst>
                  </a:rPr>
                  <a:t>Europe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495800" y="2971800"/>
                <a:ext cx="11809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B050"/>
                    </a:solidFill>
                    <a:effectLst>
                      <a:outerShdw dist="50800" dir="5400000" algn="ctr" rotWithShape="0">
                        <a:schemeClr val="tx1"/>
                      </a:outerShdw>
                    </a:effectLst>
                  </a:rPr>
                  <a:t>Africa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477000" y="1828800"/>
                <a:ext cx="8996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B050"/>
                    </a:solidFill>
                    <a:effectLst>
                      <a:outerShdw dist="50800" dir="5400000" algn="ctr" rotWithShape="0">
                        <a:schemeClr val="tx1"/>
                      </a:outerShdw>
                    </a:effectLst>
                  </a:rPr>
                  <a:t>Asia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0" y="381000"/>
              <a:ext cx="3962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>
                      <a:lumMod val="50000"/>
                    </a:schemeClr>
                  </a:solidFill>
                </a:rPr>
                <a:t>the last ice age . . . .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04800" y="3739896"/>
            <a:ext cx="3251211" cy="1446550"/>
          </a:xfrm>
          <a:prstGeom prst="rect">
            <a:avLst/>
          </a:prstGeom>
          <a:solidFill>
            <a:schemeClr val="tx2">
              <a:lumMod val="40000"/>
              <a:lumOff val="60000"/>
              <a:alpha val="52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ln w="3175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WESTERN </a:t>
            </a:r>
          </a:p>
          <a:p>
            <a:pPr algn="ctr"/>
            <a:r>
              <a:rPr lang="en-US" sz="4400" b="1" dirty="0" smtClean="0">
                <a:ln w="3175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HEMISPHERE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5800" y="3730752"/>
            <a:ext cx="3251211" cy="1446550"/>
          </a:xfrm>
          <a:prstGeom prst="rect">
            <a:avLst/>
          </a:prstGeom>
          <a:solidFill>
            <a:schemeClr val="tx2">
              <a:lumMod val="40000"/>
              <a:lumOff val="60000"/>
              <a:alpha val="52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ln w="3175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EASTERN </a:t>
            </a:r>
          </a:p>
          <a:p>
            <a:pPr algn="ctr"/>
            <a:r>
              <a:rPr lang="en-US" sz="4400" b="1" dirty="0" smtClean="0">
                <a:ln w="3175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HEMISPHERE</a:t>
            </a:r>
          </a:p>
        </p:txBody>
      </p:sp>
      <p:sp>
        <p:nvSpPr>
          <p:cNvPr id="19" name="Freeform 18"/>
          <p:cNvSpPr/>
          <p:nvPr/>
        </p:nvSpPr>
        <p:spPr>
          <a:xfrm>
            <a:off x="3841448" y="957943"/>
            <a:ext cx="578152" cy="5607352"/>
          </a:xfrm>
          <a:custGeom>
            <a:avLst/>
            <a:gdLst>
              <a:gd name="connsiteX0" fmla="*/ 549124 w 578152"/>
              <a:gd name="connsiteY0" fmla="*/ 0 h 5607352"/>
              <a:gd name="connsiteX1" fmla="*/ 389467 w 578152"/>
              <a:gd name="connsiteY1" fmla="*/ 406400 h 5607352"/>
              <a:gd name="connsiteX2" fmla="*/ 171752 w 578152"/>
              <a:gd name="connsiteY2" fmla="*/ 1262743 h 5607352"/>
              <a:gd name="connsiteX3" fmla="*/ 12095 w 578152"/>
              <a:gd name="connsiteY3" fmla="*/ 2481943 h 5607352"/>
              <a:gd name="connsiteX4" fmla="*/ 99181 w 578152"/>
              <a:gd name="connsiteY4" fmla="*/ 3933371 h 5607352"/>
              <a:gd name="connsiteX5" fmla="*/ 476552 w 578152"/>
              <a:gd name="connsiteY5" fmla="*/ 5341257 h 5607352"/>
              <a:gd name="connsiteX6" fmla="*/ 578152 w 578152"/>
              <a:gd name="connsiteY6" fmla="*/ 5529943 h 560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8152" h="5607352">
                <a:moveTo>
                  <a:pt x="549124" y="0"/>
                </a:moveTo>
                <a:cubicBezTo>
                  <a:pt x="500743" y="97971"/>
                  <a:pt x="452362" y="195943"/>
                  <a:pt x="389467" y="406400"/>
                </a:cubicBezTo>
                <a:cubicBezTo>
                  <a:pt x="326572" y="616857"/>
                  <a:pt x="234647" y="916819"/>
                  <a:pt x="171752" y="1262743"/>
                </a:cubicBezTo>
                <a:cubicBezTo>
                  <a:pt x="108857" y="1608667"/>
                  <a:pt x="24190" y="2036838"/>
                  <a:pt x="12095" y="2481943"/>
                </a:cubicBezTo>
                <a:cubicBezTo>
                  <a:pt x="0" y="2927048"/>
                  <a:pt x="21772" y="3456819"/>
                  <a:pt x="99181" y="3933371"/>
                </a:cubicBezTo>
                <a:cubicBezTo>
                  <a:pt x="176591" y="4409923"/>
                  <a:pt x="396724" y="5075162"/>
                  <a:pt x="476552" y="5341257"/>
                </a:cubicBezTo>
                <a:cubicBezTo>
                  <a:pt x="556381" y="5607352"/>
                  <a:pt x="567266" y="5568647"/>
                  <a:pt x="578152" y="5529943"/>
                </a:cubicBezTo>
              </a:path>
            </a:pathLst>
          </a:custGeom>
          <a:ln w="101600">
            <a:solidFill>
              <a:schemeClr val="tx1"/>
            </a:solidFill>
            <a:prstDash val="sysDot"/>
          </a:ln>
          <a:effectLst>
            <a:outerShdw dist="50800" dir="72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0" y="1342772"/>
            <a:ext cx="9310914" cy="1552827"/>
          </a:xfrm>
          <a:custGeom>
            <a:avLst/>
            <a:gdLst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1175657 w 9313333"/>
              <a:gd name="connsiteY16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580571 w 9313333"/>
              <a:gd name="connsiteY16" fmla="*/ 551543 h 1323220"/>
              <a:gd name="connsiteX17" fmla="*/ 1175657 w 9313333"/>
              <a:gd name="connsiteY17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304800 w 9313333"/>
              <a:gd name="connsiteY16" fmla="*/ 257629 h 1323220"/>
              <a:gd name="connsiteX17" fmla="*/ 1175657 w 9313333"/>
              <a:gd name="connsiteY17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87086 w 9313333"/>
              <a:gd name="connsiteY16" fmla="*/ 812800 h 1323220"/>
              <a:gd name="connsiteX17" fmla="*/ 304800 w 9313333"/>
              <a:gd name="connsiteY17" fmla="*/ 257629 h 1323220"/>
              <a:gd name="connsiteX18" fmla="*/ 1175657 w 9313333"/>
              <a:gd name="connsiteY18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0 w 9313333"/>
              <a:gd name="connsiteY16" fmla="*/ 714829 h 1323220"/>
              <a:gd name="connsiteX17" fmla="*/ 304800 w 9313333"/>
              <a:gd name="connsiteY17" fmla="*/ 257629 h 1323220"/>
              <a:gd name="connsiteX18" fmla="*/ 1175657 w 9313333"/>
              <a:gd name="connsiteY18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0 w 9313333"/>
              <a:gd name="connsiteY16" fmla="*/ 714829 h 1323220"/>
              <a:gd name="connsiteX17" fmla="*/ 457200 w 9313333"/>
              <a:gd name="connsiteY17" fmla="*/ 408820 h 1323220"/>
              <a:gd name="connsiteX18" fmla="*/ 1175657 w 9313333"/>
              <a:gd name="connsiteY18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0 w 9313333"/>
              <a:gd name="connsiteY16" fmla="*/ 866020 h 1323220"/>
              <a:gd name="connsiteX17" fmla="*/ 457200 w 9313333"/>
              <a:gd name="connsiteY17" fmla="*/ 408820 h 1323220"/>
              <a:gd name="connsiteX18" fmla="*/ 1175657 w 9313333"/>
              <a:gd name="connsiteY18" fmla="*/ 87086 h 1323220"/>
              <a:gd name="connsiteX0" fmla="*/ 1175657 w 9310914"/>
              <a:gd name="connsiteY0" fmla="*/ 128613 h 1364747"/>
              <a:gd name="connsiteX1" fmla="*/ 3048000 w 9310914"/>
              <a:gd name="connsiteY1" fmla="*/ 360842 h 1364747"/>
              <a:gd name="connsiteX2" fmla="*/ 4876800 w 9310914"/>
              <a:gd name="connsiteY2" fmla="*/ 404385 h 1364747"/>
              <a:gd name="connsiteX3" fmla="*/ 6458857 w 9310914"/>
              <a:gd name="connsiteY3" fmla="*/ 360842 h 1364747"/>
              <a:gd name="connsiteX4" fmla="*/ 7663543 w 9310914"/>
              <a:gd name="connsiteY4" fmla="*/ 201185 h 1364747"/>
              <a:gd name="connsiteX5" fmla="*/ 8011886 w 9310914"/>
              <a:gd name="connsiteY5" fmla="*/ 41527 h 1364747"/>
              <a:gd name="connsiteX6" fmla="*/ 8534400 w 9310914"/>
              <a:gd name="connsiteY6" fmla="*/ 450347 h 1364747"/>
              <a:gd name="connsiteX7" fmla="*/ 9187543 w 9310914"/>
              <a:gd name="connsiteY7" fmla="*/ 810785 h 1364747"/>
              <a:gd name="connsiteX8" fmla="*/ 9231086 w 9310914"/>
              <a:gd name="connsiteY8" fmla="*/ 984956 h 1364747"/>
              <a:gd name="connsiteX9" fmla="*/ 9013371 w 9310914"/>
              <a:gd name="connsiteY9" fmla="*/ 1144613 h 1364747"/>
              <a:gd name="connsiteX10" fmla="*/ 7445829 w 9310914"/>
              <a:gd name="connsiteY10" fmla="*/ 1333299 h 1364747"/>
              <a:gd name="connsiteX11" fmla="*/ 5646057 w 9310914"/>
              <a:gd name="connsiteY11" fmla="*/ 1333299 h 1364747"/>
              <a:gd name="connsiteX12" fmla="*/ 3410857 w 9310914"/>
              <a:gd name="connsiteY12" fmla="*/ 1362327 h 1364747"/>
              <a:gd name="connsiteX13" fmla="*/ 1872343 w 9310914"/>
              <a:gd name="connsiteY13" fmla="*/ 1318785 h 1364747"/>
              <a:gd name="connsiteX14" fmla="*/ 740229 w 9310914"/>
              <a:gd name="connsiteY14" fmla="*/ 1275242 h 1364747"/>
              <a:gd name="connsiteX15" fmla="*/ 0 w 9310914"/>
              <a:gd name="connsiteY15" fmla="*/ 1086556 h 1364747"/>
              <a:gd name="connsiteX16" fmla="*/ 0 w 9310914"/>
              <a:gd name="connsiteY16" fmla="*/ 907547 h 1364747"/>
              <a:gd name="connsiteX17" fmla="*/ 457200 w 9310914"/>
              <a:gd name="connsiteY17" fmla="*/ 450347 h 1364747"/>
              <a:gd name="connsiteX18" fmla="*/ 1175657 w 9310914"/>
              <a:gd name="connsiteY18" fmla="*/ 128613 h 1364747"/>
              <a:gd name="connsiteX0" fmla="*/ 1175657 w 9310914"/>
              <a:gd name="connsiteY0" fmla="*/ 24592 h 1260726"/>
              <a:gd name="connsiteX1" fmla="*/ 3048000 w 9310914"/>
              <a:gd name="connsiteY1" fmla="*/ 256821 h 1260726"/>
              <a:gd name="connsiteX2" fmla="*/ 4876800 w 9310914"/>
              <a:gd name="connsiteY2" fmla="*/ 300364 h 1260726"/>
              <a:gd name="connsiteX3" fmla="*/ 6458857 w 9310914"/>
              <a:gd name="connsiteY3" fmla="*/ 256821 h 1260726"/>
              <a:gd name="connsiteX4" fmla="*/ 7663543 w 9310914"/>
              <a:gd name="connsiteY4" fmla="*/ 97164 h 1260726"/>
              <a:gd name="connsiteX5" fmla="*/ 8001000 w 9310914"/>
              <a:gd name="connsiteY5" fmla="*/ 41527 h 1260726"/>
              <a:gd name="connsiteX6" fmla="*/ 8534400 w 9310914"/>
              <a:gd name="connsiteY6" fmla="*/ 346326 h 1260726"/>
              <a:gd name="connsiteX7" fmla="*/ 9187543 w 9310914"/>
              <a:gd name="connsiteY7" fmla="*/ 706764 h 1260726"/>
              <a:gd name="connsiteX8" fmla="*/ 9231086 w 9310914"/>
              <a:gd name="connsiteY8" fmla="*/ 880935 h 1260726"/>
              <a:gd name="connsiteX9" fmla="*/ 9013371 w 9310914"/>
              <a:gd name="connsiteY9" fmla="*/ 1040592 h 1260726"/>
              <a:gd name="connsiteX10" fmla="*/ 7445829 w 9310914"/>
              <a:gd name="connsiteY10" fmla="*/ 1229278 h 1260726"/>
              <a:gd name="connsiteX11" fmla="*/ 5646057 w 9310914"/>
              <a:gd name="connsiteY11" fmla="*/ 1229278 h 1260726"/>
              <a:gd name="connsiteX12" fmla="*/ 3410857 w 9310914"/>
              <a:gd name="connsiteY12" fmla="*/ 1258306 h 1260726"/>
              <a:gd name="connsiteX13" fmla="*/ 1872343 w 9310914"/>
              <a:gd name="connsiteY13" fmla="*/ 1214764 h 1260726"/>
              <a:gd name="connsiteX14" fmla="*/ 740229 w 9310914"/>
              <a:gd name="connsiteY14" fmla="*/ 1171221 h 1260726"/>
              <a:gd name="connsiteX15" fmla="*/ 0 w 9310914"/>
              <a:gd name="connsiteY15" fmla="*/ 982535 h 1260726"/>
              <a:gd name="connsiteX16" fmla="*/ 0 w 9310914"/>
              <a:gd name="connsiteY16" fmla="*/ 803526 h 1260726"/>
              <a:gd name="connsiteX17" fmla="*/ 457200 w 9310914"/>
              <a:gd name="connsiteY17" fmla="*/ 346326 h 1260726"/>
              <a:gd name="connsiteX18" fmla="*/ 1175657 w 9310914"/>
              <a:gd name="connsiteY18" fmla="*/ 24592 h 1260726"/>
              <a:gd name="connsiteX0" fmla="*/ 1175657 w 9310914"/>
              <a:gd name="connsiteY0" fmla="*/ 24592 h 1260726"/>
              <a:gd name="connsiteX1" fmla="*/ 3048000 w 9310914"/>
              <a:gd name="connsiteY1" fmla="*/ 256821 h 1260726"/>
              <a:gd name="connsiteX2" fmla="*/ 4876800 w 9310914"/>
              <a:gd name="connsiteY2" fmla="*/ 300364 h 1260726"/>
              <a:gd name="connsiteX3" fmla="*/ 6458857 w 9310914"/>
              <a:gd name="connsiteY3" fmla="*/ 256821 h 1260726"/>
              <a:gd name="connsiteX4" fmla="*/ 7663543 w 9310914"/>
              <a:gd name="connsiteY4" fmla="*/ 97164 h 1260726"/>
              <a:gd name="connsiteX5" fmla="*/ 8001000 w 9310914"/>
              <a:gd name="connsiteY5" fmla="*/ 41527 h 1260726"/>
              <a:gd name="connsiteX6" fmla="*/ 8534400 w 9310914"/>
              <a:gd name="connsiteY6" fmla="*/ 346326 h 1260726"/>
              <a:gd name="connsiteX7" fmla="*/ 9144000 w 9310914"/>
              <a:gd name="connsiteY7" fmla="*/ 803526 h 1260726"/>
              <a:gd name="connsiteX8" fmla="*/ 9231086 w 9310914"/>
              <a:gd name="connsiteY8" fmla="*/ 880935 h 1260726"/>
              <a:gd name="connsiteX9" fmla="*/ 9013371 w 9310914"/>
              <a:gd name="connsiteY9" fmla="*/ 1040592 h 1260726"/>
              <a:gd name="connsiteX10" fmla="*/ 7445829 w 9310914"/>
              <a:gd name="connsiteY10" fmla="*/ 1229278 h 1260726"/>
              <a:gd name="connsiteX11" fmla="*/ 5646057 w 9310914"/>
              <a:gd name="connsiteY11" fmla="*/ 1229278 h 1260726"/>
              <a:gd name="connsiteX12" fmla="*/ 3410857 w 9310914"/>
              <a:gd name="connsiteY12" fmla="*/ 1258306 h 1260726"/>
              <a:gd name="connsiteX13" fmla="*/ 1872343 w 9310914"/>
              <a:gd name="connsiteY13" fmla="*/ 1214764 h 1260726"/>
              <a:gd name="connsiteX14" fmla="*/ 740229 w 9310914"/>
              <a:gd name="connsiteY14" fmla="*/ 1171221 h 1260726"/>
              <a:gd name="connsiteX15" fmla="*/ 0 w 9310914"/>
              <a:gd name="connsiteY15" fmla="*/ 982535 h 1260726"/>
              <a:gd name="connsiteX16" fmla="*/ 0 w 9310914"/>
              <a:gd name="connsiteY16" fmla="*/ 803526 h 1260726"/>
              <a:gd name="connsiteX17" fmla="*/ 457200 w 9310914"/>
              <a:gd name="connsiteY17" fmla="*/ 346326 h 1260726"/>
              <a:gd name="connsiteX18" fmla="*/ 1175657 w 9310914"/>
              <a:gd name="connsiteY18" fmla="*/ 24592 h 1260726"/>
              <a:gd name="connsiteX0" fmla="*/ 1175657 w 9310914"/>
              <a:gd name="connsiteY0" fmla="*/ 24592 h 1336926"/>
              <a:gd name="connsiteX1" fmla="*/ 3048000 w 9310914"/>
              <a:gd name="connsiteY1" fmla="*/ 256821 h 1336926"/>
              <a:gd name="connsiteX2" fmla="*/ 4876800 w 9310914"/>
              <a:gd name="connsiteY2" fmla="*/ 300364 h 1336926"/>
              <a:gd name="connsiteX3" fmla="*/ 6458857 w 9310914"/>
              <a:gd name="connsiteY3" fmla="*/ 256821 h 1336926"/>
              <a:gd name="connsiteX4" fmla="*/ 7663543 w 9310914"/>
              <a:gd name="connsiteY4" fmla="*/ 97164 h 1336926"/>
              <a:gd name="connsiteX5" fmla="*/ 8001000 w 9310914"/>
              <a:gd name="connsiteY5" fmla="*/ 41527 h 1336926"/>
              <a:gd name="connsiteX6" fmla="*/ 8534400 w 9310914"/>
              <a:gd name="connsiteY6" fmla="*/ 346326 h 1336926"/>
              <a:gd name="connsiteX7" fmla="*/ 9144000 w 9310914"/>
              <a:gd name="connsiteY7" fmla="*/ 803526 h 1336926"/>
              <a:gd name="connsiteX8" fmla="*/ 9231086 w 9310914"/>
              <a:gd name="connsiteY8" fmla="*/ 880935 h 1336926"/>
              <a:gd name="connsiteX9" fmla="*/ 9013371 w 9310914"/>
              <a:gd name="connsiteY9" fmla="*/ 1040592 h 1336926"/>
              <a:gd name="connsiteX10" fmla="*/ 7445829 w 9310914"/>
              <a:gd name="connsiteY10" fmla="*/ 1229278 h 1336926"/>
              <a:gd name="connsiteX11" fmla="*/ 5638800 w 9310914"/>
              <a:gd name="connsiteY11" fmla="*/ 1336926 h 1336926"/>
              <a:gd name="connsiteX12" fmla="*/ 3410857 w 9310914"/>
              <a:gd name="connsiteY12" fmla="*/ 1258306 h 1336926"/>
              <a:gd name="connsiteX13" fmla="*/ 1872343 w 9310914"/>
              <a:gd name="connsiteY13" fmla="*/ 1214764 h 1336926"/>
              <a:gd name="connsiteX14" fmla="*/ 740229 w 9310914"/>
              <a:gd name="connsiteY14" fmla="*/ 1171221 h 1336926"/>
              <a:gd name="connsiteX15" fmla="*/ 0 w 9310914"/>
              <a:gd name="connsiteY15" fmla="*/ 982535 h 1336926"/>
              <a:gd name="connsiteX16" fmla="*/ 0 w 9310914"/>
              <a:gd name="connsiteY16" fmla="*/ 803526 h 1336926"/>
              <a:gd name="connsiteX17" fmla="*/ 457200 w 9310914"/>
              <a:gd name="connsiteY17" fmla="*/ 346326 h 1336926"/>
              <a:gd name="connsiteX18" fmla="*/ 1175657 w 9310914"/>
              <a:gd name="connsiteY18" fmla="*/ 24592 h 1336926"/>
              <a:gd name="connsiteX0" fmla="*/ 1175657 w 9310914"/>
              <a:gd name="connsiteY0" fmla="*/ 24592 h 1336926"/>
              <a:gd name="connsiteX1" fmla="*/ 3048000 w 9310914"/>
              <a:gd name="connsiteY1" fmla="*/ 256821 h 1336926"/>
              <a:gd name="connsiteX2" fmla="*/ 4876800 w 9310914"/>
              <a:gd name="connsiteY2" fmla="*/ 300364 h 1336926"/>
              <a:gd name="connsiteX3" fmla="*/ 6458857 w 9310914"/>
              <a:gd name="connsiteY3" fmla="*/ 256821 h 1336926"/>
              <a:gd name="connsiteX4" fmla="*/ 7663543 w 9310914"/>
              <a:gd name="connsiteY4" fmla="*/ 97164 h 1336926"/>
              <a:gd name="connsiteX5" fmla="*/ 8001000 w 9310914"/>
              <a:gd name="connsiteY5" fmla="*/ 41527 h 1336926"/>
              <a:gd name="connsiteX6" fmla="*/ 8534400 w 9310914"/>
              <a:gd name="connsiteY6" fmla="*/ 346326 h 1336926"/>
              <a:gd name="connsiteX7" fmla="*/ 9144000 w 9310914"/>
              <a:gd name="connsiteY7" fmla="*/ 803526 h 1336926"/>
              <a:gd name="connsiteX8" fmla="*/ 9231086 w 9310914"/>
              <a:gd name="connsiteY8" fmla="*/ 880935 h 1336926"/>
              <a:gd name="connsiteX9" fmla="*/ 9013371 w 9310914"/>
              <a:gd name="connsiteY9" fmla="*/ 1040592 h 1336926"/>
              <a:gd name="connsiteX10" fmla="*/ 7445829 w 9310914"/>
              <a:gd name="connsiteY10" fmla="*/ 1229278 h 1336926"/>
              <a:gd name="connsiteX11" fmla="*/ 5638800 w 9310914"/>
              <a:gd name="connsiteY11" fmla="*/ 1336926 h 1336926"/>
              <a:gd name="connsiteX12" fmla="*/ 3429000 w 9310914"/>
              <a:gd name="connsiteY12" fmla="*/ 1336926 h 1336926"/>
              <a:gd name="connsiteX13" fmla="*/ 1872343 w 9310914"/>
              <a:gd name="connsiteY13" fmla="*/ 1214764 h 1336926"/>
              <a:gd name="connsiteX14" fmla="*/ 740229 w 9310914"/>
              <a:gd name="connsiteY14" fmla="*/ 1171221 h 1336926"/>
              <a:gd name="connsiteX15" fmla="*/ 0 w 9310914"/>
              <a:gd name="connsiteY15" fmla="*/ 982535 h 1336926"/>
              <a:gd name="connsiteX16" fmla="*/ 0 w 9310914"/>
              <a:gd name="connsiteY16" fmla="*/ 803526 h 1336926"/>
              <a:gd name="connsiteX17" fmla="*/ 457200 w 9310914"/>
              <a:gd name="connsiteY17" fmla="*/ 346326 h 1336926"/>
              <a:gd name="connsiteX18" fmla="*/ 1175657 w 9310914"/>
              <a:gd name="connsiteY18" fmla="*/ 24592 h 1336926"/>
              <a:gd name="connsiteX0" fmla="*/ 1175657 w 9310914"/>
              <a:gd name="connsiteY0" fmla="*/ 24592 h 1336926"/>
              <a:gd name="connsiteX1" fmla="*/ 3048000 w 9310914"/>
              <a:gd name="connsiteY1" fmla="*/ 256821 h 1336926"/>
              <a:gd name="connsiteX2" fmla="*/ 4876800 w 9310914"/>
              <a:gd name="connsiteY2" fmla="*/ 300364 h 1336926"/>
              <a:gd name="connsiteX3" fmla="*/ 6458857 w 9310914"/>
              <a:gd name="connsiteY3" fmla="*/ 256821 h 1336926"/>
              <a:gd name="connsiteX4" fmla="*/ 7663543 w 9310914"/>
              <a:gd name="connsiteY4" fmla="*/ 97164 h 1336926"/>
              <a:gd name="connsiteX5" fmla="*/ 8001000 w 9310914"/>
              <a:gd name="connsiteY5" fmla="*/ 41527 h 1336926"/>
              <a:gd name="connsiteX6" fmla="*/ 8534400 w 9310914"/>
              <a:gd name="connsiteY6" fmla="*/ 346326 h 1336926"/>
              <a:gd name="connsiteX7" fmla="*/ 9144000 w 9310914"/>
              <a:gd name="connsiteY7" fmla="*/ 803526 h 1336926"/>
              <a:gd name="connsiteX8" fmla="*/ 9231086 w 9310914"/>
              <a:gd name="connsiteY8" fmla="*/ 880935 h 1336926"/>
              <a:gd name="connsiteX9" fmla="*/ 9013371 w 9310914"/>
              <a:gd name="connsiteY9" fmla="*/ 1040592 h 1336926"/>
              <a:gd name="connsiteX10" fmla="*/ 7445829 w 9310914"/>
              <a:gd name="connsiteY10" fmla="*/ 1229278 h 1336926"/>
              <a:gd name="connsiteX11" fmla="*/ 5638800 w 9310914"/>
              <a:gd name="connsiteY11" fmla="*/ 1336926 h 1336926"/>
              <a:gd name="connsiteX12" fmla="*/ 3429000 w 9310914"/>
              <a:gd name="connsiteY12" fmla="*/ 1336926 h 1336926"/>
              <a:gd name="connsiteX13" fmla="*/ 1905000 w 9310914"/>
              <a:gd name="connsiteY13" fmla="*/ 1336926 h 1336926"/>
              <a:gd name="connsiteX14" fmla="*/ 740229 w 9310914"/>
              <a:gd name="connsiteY14" fmla="*/ 1171221 h 1336926"/>
              <a:gd name="connsiteX15" fmla="*/ 0 w 9310914"/>
              <a:gd name="connsiteY15" fmla="*/ 982535 h 1336926"/>
              <a:gd name="connsiteX16" fmla="*/ 0 w 9310914"/>
              <a:gd name="connsiteY16" fmla="*/ 803526 h 1336926"/>
              <a:gd name="connsiteX17" fmla="*/ 457200 w 9310914"/>
              <a:gd name="connsiteY17" fmla="*/ 346326 h 1336926"/>
              <a:gd name="connsiteX18" fmla="*/ 1175657 w 9310914"/>
              <a:gd name="connsiteY18" fmla="*/ 24592 h 1336926"/>
              <a:gd name="connsiteX0" fmla="*/ 1175657 w 9310914"/>
              <a:gd name="connsiteY0" fmla="*/ 24592 h 1413126"/>
              <a:gd name="connsiteX1" fmla="*/ 3048000 w 9310914"/>
              <a:gd name="connsiteY1" fmla="*/ 256821 h 1413126"/>
              <a:gd name="connsiteX2" fmla="*/ 4876800 w 9310914"/>
              <a:gd name="connsiteY2" fmla="*/ 300364 h 1413126"/>
              <a:gd name="connsiteX3" fmla="*/ 6458857 w 9310914"/>
              <a:gd name="connsiteY3" fmla="*/ 256821 h 1413126"/>
              <a:gd name="connsiteX4" fmla="*/ 7663543 w 9310914"/>
              <a:gd name="connsiteY4" fmla="*/ 97164 h 1413126"/>
              <a:gd name="connsiteX5" fmla="*/ 8001000 w 9310914"/>
              <a:gd name="connsiteY5" fmla="*/ 41527 h 1413126"/>
              <a:gd name="connsiteX6" fmla="*/ 8534400 w 9310914"/>
              <a:gd name="connsiteY6" fmla="*/ 346326 h 1413126"/>
              <a:gd name="connsiteX7" fmla="*/ 9144000 w 9310914"/>
              <a:gd name="connsiteY7" fmla="*/ 803526 h 1413126"/>
              <a:gd name="connsiteX8" fmla="*/ 9231086 w 9310914"/>
              <a:gd name="connsiteY8" fmla="*/ 880935 h 1413126"/>
              <a:gd name="connsiteX9" fmla="*/ 9013371 w 9310914"/>
              <a:gd name="connsiteY9" fmla="*/ 1040592 h 1413126"/>
              <a:gd name="connsiteX10" fmla="*/ 7445829 w 9310914"/>
              <a:gd name="connsiteY10" fmla="*/ 1229278 h 1413126"/>
              <a:gd name="connsiteX11" fmla="*/ 5638800 w 9310914"/>
              <a:gd name="connsiteY11" fmla="*/ 1336926 h 1413126"/>
              <a:gd name="connsiteX12" fmla="*/ 3505200 w 9310914"/>
              <a:gd name="connsiteY12" fmla="*/ 1413126 h 1413126"/>
              <a:gd name="connsiteX13" fmla="*/ 1905000 w 9310914"/>
              <a:gd name="connsiteY13" fmla="*/ 1336926 h 1413126"/>
              <a:gd name="connsiteX14" fmla="*/ 740229 w 9310914"/>
              <a:gd name="connsiteY14" fmla="*/ 1171221 h 1413126"/>
              <a:gd name="connsiteX15" fmla="*/ 0 w 9310914"/>
              <a:gd name="connsiteY15" fmla="*/ 982535 h 1413126"/>
              <a:gd name="connsiteX16" fmla="*/ 0 w 9310914"/>
              <a:gd name="connsiteY16" fmla="*/ 803526 h 1413126"/>
              <a:gd name="connsiteX17" fmla="*/ 457200 w 9310914"/>
              <a:gd name="connsiteY17" fmla="*/ 346326 h 1413126"/>
              <a:gd name="connsiteX18" fmla="*/ 1175657 w 9310914"/>
              <a:gd name="connsiteY18" fmla="*/ 24592 h 1413126"/>
              <a:gd name="connsiteX0" fmla="*/ 1175657 w 9310914"/>
              <a:gd name="connsiteY0" fmla="*/ 24592 h 1413126"/>
              <a:gd name="connsiteX1" fmla="*/ 3048000 w 9310914"/>
              <a:gd name="connsiteY1" fmla="*/ 256821 h 1413126"/>
              <a:gd name="connsiteX2" fmla="*/ 4876800 w 9310914"/>
              <a:gd name="connsiteY2" fmla="*/ 300364 h 1413126"/>
              <a:gd name="connsiteX3" fmla="*/ 6458857 w 9310914"/>
              <a:gd name="connsiteY3" fmla="*/ 256821 h 1413126"/>
              <a:gd name="connsiteX4" fmla="*/ 7663543 w 9310914"/>
              <a:gd name="connsiteY4" fmla="*/ 97164 h 1413126"/>
              <a:gd name="connsiteX5" fmla="*/ 8001000 w 9310914"/>
              <a:gd name="connsiteY5" fmla="*/ 41527 h 1413126"/>
              <a:gd name="connsiteX6" fmla="*/ 8534400 w 9310914"/>
              <a:gd name="connsiteY6" fmla="*/ 346326 h 1413126"/>
              <a:gd name="connsiteX7" fmla="*/ 9144000 w 9310914"/>
              <a:gd name="connsiteY7" fmla="*/ 803526 h 1413126"/>
              <a:gd name="connsiteX8" fmla="*/ 9231086 w 9310914"/>
              <a:gd name="connsiteY8" fmla="*/ 880935 h 1413126"/>
              <a:gd name="connsiteX9" fmla="*/ 9013371 w 9310914"/>
              <a:gd name="connsiteY9" fmla="*/ 1040592 h 1413126"/>
              <a:gd name="connsiteX10" fmla="*/ 7445829 w 9310914"/>
              <a:gd name="connsiteY10" fmla="*/ 1229278 h 1413126"/>
              <a:gd name="connsiteX11" fmla="*/ 5638800 w 9310914"/>
              <a:gd name="connsiteY11" fmla="*/ 1336926 h 1413126"/>
              <a:gd name="connsiteX12" fmla="*/ 3505200 w 9310914"/>
              <a:gd name="connsiteY12" fmla="*/ 1413126 h 1413126"/>
              <a:gd name="connsiteX13" fmla="*/ 1905000 w 9310914"/>
              <a:gd name="connsiteY13" fmla="*/ 1336926 h 1413126"/>
              <a:gd name="connsiteX14" fmla="*/ 740229 w 9310914"/>
              <a:gd name="connsiteY14" fmla="*/ 1171221 h 1413126"/>
              <a:gd name="connsiteX15" fmla="*/ 0 w 9310914"/>
              <a:gd name="connsiteY15" fmla="*/ 982535 h 1413126"/>
              <a:gd name="connsiteX16" fmla="*/ 0 w 9310914"/>
              <a:gd name="connsiteY16" fmla="*/ 803526 h 1413126"/>
              <a:gd name="connsiteX17" fmla="*/ 381000 w 9310914"/>
              <a:gd name="connsiteY17" fmla="*/ 270126 h 1413126"/>
              <a:gd name="connsiteX18" fmla="*/ 1175657 w 9310914"/>
              <a:gd name="connsiteY18" fmla="*/ 24592 h 1413126"/>
              <a:gd name="connsiteX0" fmla="*/ 1066800 w 9310914"/>
              <a:gd name="connsiteY0" fmla="*/ 0 h 1447800"/>
              <a:gd name="connsiteX1" fmla="*/ 3048000 w 9310914"/>
              <a:gd name="connsiteY1" fmla="*/ 291495 h 1447800"/>
              <a:gd name="connsiteX2" fmla="*/ 4876800 w 9310914"/>
              <a:gd name="connsiteY2" fmla="*/ 335038 h 1447800"/>
              <a:gd name="connsiteX3" fmla="*/ 6458857 w 9310914"/>
              <a:gd name="connsiteY3" fmla="*/ 291495 h 1447800"/>
              <a:gd name="connsiteX4" fmla="*/ 7663543 w 9310914"/>
              <a:gd name="connsiteY4" fmla="*/ 131838 h 1447800"/>
              <a:gd name="connsiteX5" fmla="*/ 8001000 w 9310914"/>
              <a:gd name="connsiteY5" fmla="*/ 76201 h 1447800"/>
              <a:gd name="connsiteX6" fmla="*/ 8534400 w 9310914"/>
              <a:gd name="connsiteY6" fmla="*/ 381000 h 1447800"/>
              <a:gd name="connsiteX7" fmla="*/ 9144000 w 9310914"/>
              <a:gd name="connsiteY7" fmla="*/ 838200 h 1447800"/>
              <a:gd name="connsiteX8" fmla="*/ 9231086 w 9310914"/>
              <a:gd name="connsiteY8" fmla="*/ 915609 h 1447800"/>
              <a:gd name="connsiteX9" fmla="*/ 9013371 w 9310914"/>
              <a:gd name="connsiteY9" fmla="*/ 1075266 h 1447800"/>
              <a:gd name="connsiteX10" fmla="*/ 7445829 w 9310914"/>
              <a:gd name="connsiteY10" fmla="*/ 1263952 h 1447800"/>
              <a:gd name="connsiteX11" fmla="*/ 5638800 w 9310914"/>
              <a:gd name="connsiteY11" fmla="*/ 1371600 h 1447800"/>
              <a:gd name="connsiteX12" fmla="*/ 3505200 w 9310914"/>
              <a:gd name="connsiteY12" fmla="*/ 1447800 h 1447800"/>
              <a:gd name="connsiteX13" fmla="*/ 1905000 w 9310914"/>
              <a:gd name="connsiteY13" fmla="*/ 1371600 h 1447800"/>
              <a:gd name="connsiteX14" fmla="*/ 740229 w 9310914"/>
              <a:gd name="connsiteY14" fmla="*/ 1205895 h 1447800"/>
              <a:gd name="connsiteX15" fmla="*/ 0 w 9310914"/>
              <a:gd name="connsiteY15" fmla="*/ 1017209 h 1447800"/>
              <a:gd name="connsiteX16" fmla="*/ 0 w 9310914"/>
              <a:gd name="connsiteY16" fmla="*/ 838200 h 1447800"/>
              <a:gd name="connsiteX17" fmla="*/ 381000 w 9310914"/>
              <a:gd name="connsiteY17" fmla="*/ 304800 h 1447800"/>
              <a:gd name="connsiteX18" fmla="*/ 1066800 w 9310914"/>
              <a:gd name="connsiteY18" fmla="*/ 0 h 1447800"/>
              <a:gd name="connsiteX0" fmla="*/ 1066800 w 9310914"/>
              <a:gd name="connsiteY0" fmla="*/ 0 h 1447800"/>
              <a:gd name="connsiteX1" fmla="*/ 3048000 w 9310914"/>
              <a:gd name="connsiteY1" fmla="*/ 291495 h 1447800"/>
              <a:gd name="connsiteX2" fmla="*/ 4876800 w 9310914"/>
              <a:gd name="connsiteY2" fmla="*/ 335038 h 1447800"/>
              <a:gd name="connsiteX3" fmla="*/ 6458857 w 9310914"/>
              <a:gd name="connsiteY3" fmla="*/ 291495 h 1447800"/>
              <a:gd name="connsiteX4" fmla="*/ 7663543 w 9310914"/>
              <a:gd name="connsiteY4" fmla="*/ 131838 h 1447800"/>
              <a:gd name="connsiteX5" fmla="*/ 8001000 w 9310914"/>
              <a:gd name="connsiteY5" fmla="*/ 76201 h 1447800"/>
              <a:gd name="connsiteX6" fmla="*/ 8686800 w 9310914"/>
              <a:gd name="connsiteY6" fmla="*/ 304800 h 1447800"/>
              <a:gd name="connsiteX7" fmla="*/ 9144000 w 9310914"/>
              <a:gd name="connsiteY7" fmla="*/ 838200 h 1447800"/>
              <a:gd name="connsiteX8" fmla="*/ 9231086 w 9310914"/>
              <a:gd name="connsiteY8" fmla="*/ 915609 h 1447800"/>
              <a:gd name="connsiteX9" fmla="*/ 9013371 w 9310914"/>
              <a:gd name="connsiteY9" fmla="*/ 1075266 h 1447800"/>
              <a:gd name="connsiteX10" fmla="*/ 7445829 w 9310914"/>
              <a:gd name="connsiteY10" fmla="*/ 1263952 h 1447800"/>
              <a:gd name="connsiteX11" fmla="*/ 5638800 w 9310914"/>
              <a:gd name="connsiteY11" fmla="*/ 1371600 h 1447800"/>
              <a:gd name="connsiteX12" fmla="*/ 3505200 w 9310914"/>
              <a:gd name="connsiteY12" fmla="*/ 1447800 h 1447800"/>
              <a:gd name="connsiteX13" fmla="*/ 1905000 w 9310914"/>
              <a:gd name="connsiteY13" fmla="*/ 1371600 h 1447800"/>
              <a:gd name="connsiteX14" fmla="*/ 740229 w 9310914"/>
              <a:gd name="connsiteY14" fmla="*/ 1205895 h 1447800"/>
              <a:gd name="connsiteX15" fmla="*/ 0 w 9310914"/>
              <a:gd name="connsiteY15" fmla="*/ 1017209 h 1447800"/>
              <a:gd name="connsiteX16" fmla="*/ 0 w 9310914"/>
              <a:gd name="connsiteY16" fmla="*/ 838200 h 1447800"/>
              <a:gd name="connsiteX17" fmla="*/ 381000 w 9310914"/>
              <a:gd name="connsiteY17" fmla="*/ 304800 h 1447800"/>
              <a:gd name="connsiteX18" fmla="*/ 1066800 w 9310914"/>
              <a:gd name="connsiteY18" fmla="*/ 0 h 1447800"/>
              <a:gd name="connsiteX0" fmla="*/ 1066800 w 9310914"/>
              <a:gd name="connsiteY0" fmla="*/ 105027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943227 h 1552827"/>
              <a:gd name="connsiteX17" fmla="*/ 381000 w 9310914"/>
              <a:gd name="connsiteY17" fmla="*/ 409827 h 1552827"/>
              <a:gd name="connsiteX18" fmla="*/ 1066800 w 9310914"/>
              <a:gd name="connsiteY18" fmla="*/ 105027 h 1552827"/>
              <a:gd name="connsiteX0" fmla="*/ 685800 w 9310914"/>
              <a:gd name="connsiteY0" fmla="*/ 28828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943227 h 1552827"/>
              <a:gd name="connsiteX17" fmla="*/ 381000 w 9310914"/>
              <a:gd name="connsiteY17" fmla="*/ 409827 h 1552827"/>
              <a:gd name="connsiteX18" fmla="*/ 685800 w 9310914"/>
              <a:gd name="connsiteY18" fmla="*/ 28828 h 1552827"/>
              <a:gd name="connsiteX0" fmla="*/ 685800 w 9310914"/>
              <a:gd name="connsiteY0" fmla="*/ 28828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943227 h 1552827"/>
              <a:gd name="connsiteX17" fmla="*/ 304800 w 9310914"/>
              <a:gd name="connsiteY17" fmla="*/ 333628 h 1552827"/>
              <a:gd name="connsiteX18" fmla="*/ 685800 w 9310914"/>
              <a:gd name="connsiteY18" fmla="*/ 28828 h 1552827"/>
              <a:gd name="connsiteX0" fmla="*/ 685800 w 9310914"/>
              <a:gd name="connsiteY0" fmla="*/ 28828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714628 h 1552827"/>
              <a:gd name="connsiteX17" fmla="*/ 304800 w 9310914"/>
              <a:gd name="connsiteY17" fmla="*/ 333628 h 1552827"/>
              <a:gd name="connsiteX18" fmla="*/ 685800 w 9310914"/>
              <a:gd name="connsiteY18" fmla="*/ 28828 h 1552827"/>
              <a:gd name="connsiteX0" fmla="*/ 685800 w 9310914"/>
              <a:gd name="connsiteY0" fmla="*/ 28828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763000 w 9310914"/>
              <a:gd name="connsiteY6" fmla="*/ 409828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714628 h 1552827"/>
              <a:gd name="connsiteX17" fmla="*/ 304800 w 9310914"/>
              <a:gd name="connsiteY17" fmla="*/ 333628 h 1552827"/>
              <a:gd name="connsiteX18" fmla="*/ 685800 w 9310914"/>
              <a:gd name="connsiteY18" fmla="*/ 28828 h 1552827"/>
              <a:gd name="connsiteX0" fmla="*/ 685800 w 9310914"/>
              <a:gd name="connsiteY0" fmla="*/ 28828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763000 w 9310914"/>
              <a:gd name="connsiteY6" fmla="*/ 409828 h 1552827"/>
              <a:gd name="connsiteX7" fmla="*/ 9144000 w 9310914"/>
              <a:gd name="connsiteY7" fmla="*/ 867028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714628 h 1552827"/>
              <a:gd name="connsiteX17" fmla="*/ 304800 w 9310914"/>
              <a:gd name="connsiteY17" fmla="*/ 333628 h 1552827"/>
              <a:gd name="connsiteX18" fmla="*/ 685800 w 9310914"/>
              <a:gd name="connsiteY18" fmla="*/ 28828 h 155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310914" h="1552827">
                <a:moveTo>
                  <a:pt x="685800" y="28828"/>
                </a:moveTo>
                <a:cubicBezTo>
                  <a:pt x="1313543" y="121961"/>
                  <a:pt x="2349500" y="327983"/>
                  <a:pt x="3048000" y="396522"/>
                </a:cubicBezTo>
                <a:cubicBezTo>
                  <a:pt x="3746500" y="465061"/>
                  <a:pt x="4308324" y="440065"/>
                  <a:pt x="4876800" y="440065"/>
                </a:cubicBezTo>
                <a:cubicBezTo>
                  <a:pt x="5445276" y="440065"/>
                  <a:pt x="5994400" y="430389"/>
                  <a:pt x="6458857" y="396522"/>
                </a:cubicBezTo>
                <a:cubicBezTo>
                  <a:pt x="6923314" y="362655"/>
                  <a:pt x="7368419" y="298148"/>
                  <a:pt x="7663543" y="236865"/>
                </a:cubicBezTo>
                <a:cubicBezTo>
                  <a:pt x="7958667" y="175582"/>
                  <a:pt x="8046357" y="0"/>
                  <a:pt x="8229600" y="28827"/>
                </a:cubicBezTo>
                <a:cubicBezTo>
                  <a:pt x="8412843" y="57654"/>
                  <a:pt x="8610600" y="270128"/>
                  <a:pt x="8763000" y="409828"/>
                </a:cubicBezTo>
                <a:cubicBezTo>
                  <a:pt x="8915400" y="549528"/>
                  <a:pt x="9065986" y="765227"/>
                  <a:pt x="9144000" y="867028"/>
                </a:cubicBezTo>
                <a:cubicBezTo>
                  <a:pt x="9222014" y="968829"/>
                  <a:pt x="9252857" y="968425"/>
                  <a:pt x="9231086" y="1020636"/>
                </a:cubicBezTo>
                <a:cubicBezTo>
                  <a:pt x="9209315" y="1072847"/>
                  <a:pt x="9310914" y="1122236"/>
                  <a:pt x="9013371" y="1180293"/>
                </a:cubicBezTo>
                <a:cubicBezTo>
                  <a:pt x="8715828" y="1238350"/>
                  <a:pt x="8008257" y="1319590"/>
                  <a:pt x="7445829" y="1368979"/>
                </a:cubicBezTo>
                <a:cubicBezTo>
                  <a:pt x="6883401" y="1418368"/>
                  <a:pt x="5638800" y="1476627"/>
                  <a:pt x="5638800" y="1476627"/>
                </a:cubicBezTo>
                <a:lnTo>
                  <a:pt x="3505200" y="1552827"/>
                </a:lnTo>
                <a:lnTo>
                  <a:pt x="1905000" y="1476627"/>
                </a:lnTo>
                <a:cubicBezTo>
                  <a:pt x="1459895" y="1462113"/>
                  <a:pt x="1057729" y="1369987"/>
                  <a:pt x="740229" y="1310922"/>
                </a:cubicBezTo>
                <a:cubicBezTo>
                  <a:pt x="422729" y="1251857"/>
                  <a:pt x="108857" y="1192388"/>
                  <a:pt x="0" y="1122236"/>
                </a:cubicBezTo>
                <a:lnTo>
                  <a:pt x="0" y="714628"/>
                </a:lnTo>
                <a:lnTo>
                  <a:pt x="304800" y="333628"/>
                </a:lnTo>
                <a:lnTo>
                  <a:pt x="685800" y="28828"/>
                </a:lnTo>
                <a:close/>
              </a:path>
            </a:pathLst>
          </a:custGeom>
          <a:solidFill>
            <a:srgbClr val="00B050">
              <a:alpha val="53000"/>
            </a:srgbClr>
          </a:solidFill>
          <a:ln w="25400">
            <a:noFill/>
          </a:ln>
          <a:effectLst>
            <a:outerShdw dist="50800" dir="6000000" algn="ctr" rotWithShape="0">
              <a:srgbClr val="00B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447800" y="1905000"/>
            <a:ext cx="62469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Northern Temperate Zone</a:t>
            </a:r>
          </a:p>
        </p:txBody>
      </p:sp>
      <p:sp>
        <p:nvSpPr>
          <p:cNvPr id="31" name="TextBox 30"/>
          <p:cNvSpPr txBox="1"/>
          <p:nvPr/>
        </p:nvSpPr>
        <p:spPr>
          <a:xfrm rot="492168">
            <a:off x="27096" y="1752600"/>
            <a:ext cx="40480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Northern Temperate Zone</a:t>
            </a:r>
          </a:p>
          <a:p>
            <a:pPr algn="ctr"/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Western Hemisphere</a:t>
            </a:r>
          </a:p>
        </p:txBody>
      </p:sp>
      <p:sp>
        <p:nvSpPr>
          <p:cNvPr id="32" name="TextBox 31"/>
          <p:cNvSpPr txBox="1"/>
          <p:nvPr/>
        </p:nvSpPr>
        <p:spPr>
          <a:xfrm rot="21306148">
            <a:off x="4376830" y="1828800"/>
            <a:ext cx="40480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Northern Temperate Zone</a:t>
            </a:r>
          </a:p>
          <a:p>
            <a:pPr algn="ctr"/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Eastern Hemisphere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2400301"/>
            <a:ext cx="9398000" cy="2247900"/>
            <a:chOff x="0" y="2400301"/>
            <a:chExt cx="9398000" cy="2247900"/>
          </a:xfrm>
        </p:grpSpPr>
        <p:sp>
          <p:nvSpPr>
            <p:cNvPr id="18" name="Freeform 17"/>
            <p:cNvSpPr/>
            <p:nvPr/>
          </p:nvSpPr>
          <p:spPr>
            <a:xfrm>
              <a:off x="0" y="2400301"/>
              <a:ext cx="9398000" cy="2247900"/>
            </a:xfrm>
            <a:custGeom>
              <a:avLst/>
              <a:gdLst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1175657 w 9313333"/>
                <a:gd name="connsiteY16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580571 w 9313333"/>
                <a:gd name="connsiteY16" fmla="*/ 551543 h 1323220"/>
                <a:gd name="connsiteX17" fmla="*/ 1175657 w 9313333"/>
                <a:gd name="connsiteY17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304800 w 9313333"/>
                <a:gd name="connsiteY16" fmla="*/ 257629 h 1323220"/>
                <a:gd name="connsiteX17" fmla="*/ 1175657 w 9313333"/>
                <a:gd name="connsiteY17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87086 w 9313333"/>
                <a:gd name="connsiteY16" fmla="*/ 812800 h 1323220"/>
                <a:gd name="connsiteX17" fmla="*/ 304800 w 9313333"/>
                <a:gd name="connsiteY17" fmla="*/ 257629 h 1323220"/>
                <a:gd name="connsiteX18" fmla="*/ 1175657 w 9313333"/>
                <a:gd name="connsiteY18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0 w 9313333"/>
                <a:gd name="connsiteY16" fmla="*/ 714829 h 1323220"/>
                <a:gd name="connsiteX17" fmla="*/ 304800 w 9313333"/>
                <a:gd name="connsiteY17" fmla="*/ 257629 h 1323220"/>
                <a:gd name="connsiteX18" fmla="*/ 1175657 w 9313333"/>
                <a:gd name="connsiteY18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0 w 9313333"/>
                <a:gd name="connsiteY16" fmla="*/ 714829 h 1323220"/>
                <a:gd name="connsiteX17" fmla="*/ 457200 w 9313333"/>
                <a:gd name="connsiteY17" fmla="*/ 408820 h 1323220"/>
                <a:gd name="connsiteX18" fmla="*/ 1175657 w 9313333"/>
                <a:gd name="connsiteY18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0 w 9313333"/>
                <a:gd name="connsiteY16" fmla="*/ 866020 h 1323220"/>
                <a:gd name="connsiteX17" fmla="*/ 457200 w 9313333"/>
                <a:gd name="connsiteY17" fmla="*/ 408820 h 1323220"/>
                <a:gd name="connsiteX18" fmla="*/ 1175657 w 9313333"/>
                <a:gd name="connsiteY18" fmla="*/ 87086 h 1323220"/>
                <a:gd name="connsiteX0" fmla="*/ 1175657 w 9310914"/>
                <a:gd name="connsiteY0" fmla="*/ 128613 h 1364747"/>
                <a:gd name="connsiteX1" fmla="*/ 3048000 w 9310914"/>
                <a:gd name="connsiteY1" fmla="*/ 360842 h 1364747"/>
                <a:gd name="connsiteX2" fmla="*/ 4876800 w 9310914"/>
                <a:gd name="connsiteY2" fmla="*/ 404385 h 1364747"/>
                <a:gd name="connsiteX3" fmla="*/ 6458857 w 9310914"/>
                <a:gd name="connsiteY3" fmla="*/ 360842 h 1364747"/>
                <a:gd name="connsiteX4" fmla="*/ 7663543 w 9310914"/>
                <a:gd name="connsiteY4" fmla="*/ 201185 h 1364747"/>
                <a:gd name="connsiteX5" fmla="*/ 8011886 w 9310914"/>
                <a:gd name="connsiteY5" fmla="*/ 41527 h 1364747"/>
                <a:gd name="connsiteX6" fmla="*/ 8534400 w 9310914"/>
                <a:gd name="connsiteY6" fmla="*/ 450347 h 1364747"/>
                <a:gd name="connsiteX7" fmla="*/ 9187543 w 9310914"/>
                <a:gd name="connsiteY7" fmla="*/ 810785 h 1364747"/>
                <a:gd name="connsiteX8" fmla="*/ 9231086 w 9310914"/>
                <a:gd name="connsiteY8" fmla="*/ 984956 h 1364747"/>
                <a:gd name="connsiteX9" fmla="*/ 9013371 w 9310914"/>
                <a:gd name="connsiteY9" fmla="*/ 1144613 h 1364747"/>
                <a:gd name="connsiteX10" fmla="*/ 7445829 w 9310914"/>
                <a:gd name="connsiteY10" fmla="*/ 1333299 h 1364747"/>
                <a:gd name="connsiteX11" fmla="*/ 5646057 w 9310914"/>
                <a:gd name="connsiteY11" fmla="*/ 1333299 h 1364747"/>
                <a:gd name="connsiteX12" fmla="*/ 3410857 w 9310914"/>
                <a:gd name="connsiteY12" fmla="*/ 1362327 h 1364747"/>
                <a:gd name="connsiteX13" fmla="*/ 1872343 w 9310914"/>
                <a:gd name="connsiteY13" fmla="*/ 1318785 h 1364747"/>
                <a:gd name="connsiteX14" fmla="*/ 740229 w 9310914"/>
                <a:gd name="connsiteY14" fmla="*/ 1275242 h 1364747"/>
                <a:gd name="connsiteX15" fmla="*/ 0 w 9310914"/>
                <a:gd name="connsiteY15" fmla="*/ 1086556 h 1364747"/>
                <a:gd name="connsiteX16" fmla="*/ 0 w 9310914"/>
                <a:gd name="connsiteY16" fmla="*/ 907547 h 1364747"/>
                <a:gd name="connsiteX17" fmla="*/ 457200 w 9310914"/>
                <a:gd name="connsiteY17" fmla="*/ 450347 h 1364747"/>
                <a:gd name="connsiteX18" fmla="*/ 1175657 w 9310914"/>
                <a:gd name="connsiteY18" fmla="*/ 128613 h 1364747"/>
                <a:gd name="connsiteX0" fmla="*/ 1175657 w 9310914"/>
                <a:gd name="connsiteY0" fmla="*/ 24592 h 1260726"/>
                <a:gd name="connsiteX1" fmla="*/ 3048000 w 9310914"/>
                <a:gd name="connsiteY1" fmla="*/ 256821 h 1260726"/>
                <a:gd name="connsiteX2" fmla="*/ 4876800 w 9310914"/>
                <a:gd name="connsiteY2" fmla="*/ 300364 h 1260726"/>
                <a:gd name="connsiteX3" fmla="*/ 6458857 w 9310914"/>
                <a:gd name="connsiteY3" fmla="*/ 256821 h 1260726"/>
                <a:gd name="connsiteX4" fmla="*/ 7663543 w 9310914"/>
                <a:gd name="connsiteY4" fmla="*/ 97164 h 1260726"/>
                <a:gd name="connsiteX5" fmla="*/ 8001000 w 9310914"/>
                <a:gd name="connsiteY5" fmla="*/ 41527 h 1260726"/>
                <a:gd name="connsiteX6" fmla="*/ 8534400 w 9310914"/>
                <a:gd name="connsiteY6" fmla="*/ 346326 h 1260726"/>
                <a:gd name="connsiteX7" fmla="*/ 9187543 w 9310914"/>
                <a:gd name="connsiteY7" fmla="*/ 706764 h 1260726"/>
                <a:gd name="connsiteX8" fmla="*/ 9231086 w 9310914"/>
                <a:gd name="connsiteY8" fmla="*/ 880935 h 1260726"/>
                <a:gd name="connsiteX9" fmla="*/ 9013371 w 9310914"/>
                <a:gd name="connsiteY9" fmla="*/ 1040592 h 1260726"/>
                <a:gd name="connsiteX10" fmla="*/ 7445829 w 9310914"/>
                <a:gd name="connsiteY10" fmla="*/ 1229278 h 1260726"/>
                <a:gd name="connsiteX11" fmla="*/ 5646057 w 9310914"/>
                <a:gd name="connsiteY11" fmla="*/ 1229278 h 1260726"/>
                <a:gd name="connsiteX12" fmla="*/ 3410857 w 9310914"/>
                <a:gd name="connsiteY12" fmla="*/ 1258306 h 1260726"/>
                <a:gd name="connsiteX13" fmla="*/ 1872343 w 9310914"/>
                <a:gd name="connsiteY13" fmla="*/ 1214764 h 1260726"/>
                <a:gd name="connsiteX14" fmla="*/ 740229 w 9310914"/>
                <a:gd name="connsiteY14" fmla="*/ 1171221 h 1260726"/>
                <a:gd name="connsiteX15" fmla="*/ 0 w 9310914"/>
                <a:gd name="connsiteY15" fmla="*/ 982535 h 1260726"/>
                <a:gd name="connsiteX16" fmla="*/ 0 w 9310914"/>
                <a:gd name="connsiteY16" fmla="*/ 803526 h 1260726"/>
                <a:gd name="connsiteX17" fmla="*/ 457200 w 9310914"/>
                <a:gd name="connsiteY17" fmla="*/ 346326 h 1260726"/>
                <a:gd name="connsiteX18" fmla="*/ 1175657 w 9310914"/>
                <a:gd name="connsiteY18" fmla="*/ 24592 h 1260726"/>
                <a:gd name="connsiteX0" fmla="*/ 1175657 w 9310914"/>
                <a:gd name="connsiteY0" fmla="*/ 24592 h 1260726"/>
                <a:gd name="connsiteX1" fmla="*/ 3048000 w 9310914"/>
                <a:gd name="connsiteY1" fmla="*/ 256821 h 1260726"/>
                <a:gd name="connsiteX2" fmla="*/ 4876800 w 9310914"/>
                <a:gd name="connsiteY2" fmla="*/ 300364 h 1260726"/>
                <a:gd name="connsiteX3" fmla="*/ 6458857 w 9310914"/>
                <a:gd name="connsiteY3" fmla="*/ 256821 h 1260726"/>
                <a:gd name="connsiteX4" fmla="*/ 7663543 w 9310914"/>
                <a:gd name="connsiteY4" fmla="*/ 97164 h 1260726"/>
                <a:gd name="connsiteX5" fmla="*/ 8001000 w 9310914"/>
                <a:gd name="connsiteY5" fmla="*/ 41527 h 1260726"/>
                <a:gd name="connsiteX6" fmla="*/ 8534400 w 9310914"/>
                <a:gd name="connsiteY6" fmla="*/ 346326 h 1260726"/>
                <a:gd name="connsiteX7" fmla="*/ 9144000 w 9310914"/>
                <a:gd name="connsiteY7" fmla="*/ 803526 h 1260726"/>
                <a:gd name="connsiteX8" fmla="*/ 9231086 w 9310914"/>
                <a:gd name="connsiteY8" fmla="*/ 880935 h 1260726"/>
                <a:gd name="connsiteX9" fmla="*/ 9013371 w 9310914"/>
                <a:gd name="connsiteY9" fmla="*/ 1040592 h 1260726"/>
                <a:gd name="connsiteX10" fmla="*/ 7445829 w 9310914"/>
                <a:gd name="connsiteY10" fmla="*/ 1229278 h 1260726"/>
                <a:gd name="connsiteX11" fmla="*/ 5646057 w 9310914"/>
                <a:gd name="connsiteY11" fmla="*/ 1229278 h 1260726"/>
                <a:gd name="connsiteX12" fmla="*/ 3410857 w 9310914"/>
                <a:gd name="connsiteY12" fmla="*/ 1258306 h 1260726"/>
                <a:gd name="connsiteX13" fmla="*/ 1872343 w 9310914"/>
                <a:gd name="connsiteY13" fmla="*/ 1214764 h 1260726"/>
                <a:gd name="connsiteX14" fmla="*/ 740229 w 9310914"/>
                <a:gd name="connsiteY14" fmla="*/ 1171221 h 1260726"/>
                <a:gd name="connsiteX15" fmla="*/ 0 w 9310914"/>
                <a:gd name="connsiteY15" fmla="*/ 982535 h 1260726"/>
                <a:gd name="connsiteX16" fmla="*/ 0 w 9310914"/>
                <a:gd name="connsiteY16" fmla="*/ 803526 h 1260726"/>
                <a:gd name="connsiteX17" fmla="*/ 457200 w 9310914"/>
                <a:gd name="connsiteY17" fmla="*/ 346326 h 1260726"/>
                <a:gd name="connsiteX18" fmla="*/ 1175657 w 9310914"/>
                <a:gd name="connsiteY18" fmla="*/ 24592 h 1260726"/>
                <a:gd name="connsiteX0" fmla="*/ 1175657 w 9310914"/>
                <a:gd name="connsiteY0" fmla="*/ 24592 h 1336926"/>
                <a:gd name="connsiteX1" fmla="*/ 3048000 w 9310914"/>
                <a:gd name="connsiteY1" fmla="*/ 256821 h 1336926"/>
                <a:gd name="connsiteX2" fmla="*/ 4876800 w 9310914"/>
                <a:gd name="connsiteY2" fmla="*/ 300364 h 1336926"/>
                <a:gd name="connsiteX3" fmla="*/ 6458857 w 9310914"/>
                <a:gd name="connsiteY3" fmla="*/ 256821 h 1336926"/>
                <a:gd name="connsiteX4" fmla="*/ 7663543 w 9310914"/>
                <a:gd name="connsiteY4" fmla="*/ 97164 h 1336926"/>
                <a:gd name="connsiteX5" fmla="*/ 8001000 w 9310914"/>
                <a:gd name="connsiteY5" fmla="*/ 41527 h 1336926"/>
                <a:gd name="connsiteX6" fmla="*/ 8534400 w 9310914"/>
                <a:gd name="connsiteY6" fmla="*/ 346326 h 1336926"/>
                <a:gd name="connsiteX7" fmla="*/ 9144000 w 9310914"/>
                <a:gd name="connsiteY7" fmla="*/ 803526 h 1336926"/>
                <a:gd name="connsiteX8" fmla="*/ 9231086 w 9310914"/>
                <a:gd name="connsiteY8" fmla="*/ 880935 h 1336926"/>
                <a:gd name="connsiteX9" fmla="*/ 9013371 w 9310914"/>
                <a:gd name="connsiteY9" fmla="*/ 1040592 h 1336926"/>
                <a:gd name="connsiteX10" fmla="*/ 7445829 w 9310914"/>
                <a:gd name="connsiteY10" fmla="*/ 1229278 h 1336926"/>
                <a:gd name="connsiteX11" fmla="*/ 5638800 w 9310914"/>
                <a:gd name="connsiteY11" fmla="*/ 1336926 h 1336926"/>
                <a:gd name="connsiteX12" fmla="*/ 3410857 w 9310914"/>
                <a:gd name="connsiteY12" fmla="*/ 1258306 h 1336926"/>
                <a:gd name="connsiteX13" fmla="*/ 1872343 w 9310914"/>
                <a:gd name="connsiteY13" fmla="*/ 1214764 h 1336926"/>
                <a:gd name="connsiteX14" fmla="*/ 740229 w 9310914"/>
                <a:gd name="connsiteY14" fmla="*/ 1171221 h 1336926"/>
                <a:gd name="connsiteX15" fmla="*/ 0 w 9310914"/>
                <a:gd name="connsiteY15" fmla="*/ 982535 h 1336926"/>
                <a:gd name="connsiteX16" fmla="*/ 0 w 9310914"/>
                <a:gd name="connsiteY16" fmla="*/ 803526 h 1336926"/>
                <a:gd name="connsiteX17" fmla="*/ 457200 w 9310914"/>
                <a:gd name="connsiteY17" fmla="*/ 346326 h 1336926"/>
                <a:gd name="connsiteX18" fmla="*/ 1175657 w 9310914"/>
                <a:gd name="connsiteY18" fmla="*/ 24592 h 1336926"/>
                <a:gd name="connsiteX0" fmla="*/ 1175657 w 9310914"/>
                <a:gd name="connsiteY0" fmla="*/ 24592 h 1336926"/>
                <a:gd name="connsiteX1" fmla="*/ 3048000 w 9310914"/>
                <a:gd name="connsiteY1" fmla="*/ 256821 h 1336926"/>
                <a:gd name="connsiteX2" fmla="*/ 4876800 w 9310914"/>
                <a:gd name="connsiteY2" fmla="*/ 300364 h 1336926"/>
                <a:gd name="connsiteX3" fmla="*/ 6458857 w 9310914"/>
                <a:gd name="connsiteY3" fmla="*/ 256821 h 1336926"/>
                <a:gd name="connsiteX4" fmla="*/ 7663543 w 9310914"/>
                <a:gd name="connsiteY4" fmla="*/ 97164 h 1336926"/>
                <a:gd name="connsiteX5" fmla="*/ 8001000 w 9310914"/>
                <a:gd name="connsiteY5" fmla="*/ 41527 h 1336926"/>
                <a:gd name="connsiteX6" fmla="*/ 8534400 w 9310914"/>
                <a:gd name="connsiteY6" fmla="*/ 346326 h 1336926"/>
                <a:gd name="connsiteX7" fmla="*/ 9144000 w 9310914"/>
                <a:gd name="connsiteY7" fmla="*/ 803526 h 1336926"/>
                <a:gd name="connsiteX8" fmla="*/ 9231086 w 9310914"/>
                <a:gd name="connsiteY8" fmla="*/ 880935 h 1336926"/>
                <a:gd name="connsiteX9" fmla="*/ 9013371 w 9310914"/>
                <a:gd name="connsiteY9" fmla="*/ 1040592 h 1336926"/>
                <a:gd name="connsiteX10" fmla="*/ 7445829 w 9310914"/>
                <a:gd name="connsiteY10" fmla="*/ 1229278 h 1336926"/>
                <a:gd name="connsiteX11" fmla="*/ 5638800 w 9310914"/>
                <a:gd name="connsiteY11" fmla="*/ 1336926 h 1336926"/>
                <a:gd name="connsiteX12" fmla="*/ 3429000 w 9310914"/>
                <a:gd name="connsiteY12" fmla="*/ 1336926 h 1336926"/>
                <a:gd name="connsiteX13" fmla="*/ 1872343 w 9310914"/>
                <a:gd name="connsiteY13" fmla="*/ 1214764 h 1336926"/>
                <a:gd name="connsiteX14" fmla="*/ 740229 w 9310914"/>
                <a:gd name="connsiteY14" fmla="*/ 1171221 h 1336926"/>
                <a:gd name="connsiteX15" fmla="*/ 0 w 9310914"/>
                <a:gd name="connsiteY15" fmla="*/ 982535 h 1336926"/>
                <a:gd name="connsiteX16" fmla="*/ 0 w 9310914"/>
                <a:gd name="connsiteY16" fmla="*/ 803526 h 1336926"/>
                <a:gd name="connsiteX17" fmla="*/ 457200 w 9310914"/>
                <a:gd name="connsiteY17" fmla="*/ 346326 h 1336926"/>
                <a:gd name="connsiteX18" fmla="*/ 1175657 w 9310914"/>
                <a:gd name="connsiteY18" fmla="*/ 24592 h 1336926"/>
                <a:gd name="connsiteX0" fmla="*/ 1175657 w 9310914"/>
                <a:gd name="connsiteY0" fmla="*/ 24592 h 1336926"/>
                <a:gd name="connsiteX1" fmla="*/ 3048000 w 9310914"/>
                <a:gd name="connsiteY1" fmla="*/ 256821 h 1336926"/>
                <a:gd name="connsiteX2" fmla="*/ 4876800 w 9310914"/>
                <a:gd name="connsiteY2" fmla="*/ 300364 h 1336926"/>
                <a:gd name="connsiteX3" fmla="*/ 6458857 w 9310914"/>
                <a:gd name="connsiteY3" fmla="*/ 256821 h 1336926"/>
                <a:gd name="connsiteX4" fmla="*/ 7663543 w 9310914"/>
                <a:gd name="connsiteY4" fmla="*/ 97164 h 1336926"/>
                <a:gd name="connsiteX5" fmla="*/ 8001000 w 9310914"/>
                <a:gd name="connsiteY5" fmla="*/ 41527 h 1336926"/>
                <a:gd name="connsiteX6" fmla="*/ 8534400 w 9310914"/>
                <a:gd name="connsiteY6" fmla="*/ 346326 h 1336926"/>
                <a:gd name="connsiteX7" fmla="*/ 9144000 w 9310914"/>
                <a:gd name="connsiteY7" fmla="*/ 803526 h 1336926"/>
                <a:gd name="connsiteX8" fmla="*/ 9231086 w 9310914"/>
                <a:gd name="connsiteY8" fmla="*/ 880935 h 1336926"/>
                <a:gd name="connsiteX9" fmla="*/ 9013371 w 9310914"/>
                <a:gd name="connsiteY9" fmla="*/ 1040592 h 1336926"/>
                <a:gd name="connsiteX10" fmla="*/ 7445829 w 9310914"/>
                <a:gd name="connsiteY10" fmla="*/ 1229278 h 1336926"/>
                <a:gd name="connsiteX11" fmla="*/ 5638800 w 9310914"/>
                <a:gd name="connsiteY11" fmla="*/ 1336926 h 1336926"/>
                <a:gd name="connsiteX12" fmla="*/ 3429000 w 9310914"/>
                <a:gd name="connsiteY12" fmla="*/ 1336926 h 1336926"/>
                <a:gd name="connsiteX13" fmla="*/ 1905000 w 9310914"/>
                <a:gd name="connsiteY13" fmla="*/ 1336926 h 1336926"/>
                <a:gd name="connsiteX14" fmla="*/ 740229 w 9310914"/>
                <a:gd name="connsiteY14" fmla="*/ 1171221 h 1336926"/>
                <a:gd name="connsiteX15" fmla="*/ 0 w 9310914"/>
                <a:gd name="connsiteY15" fmla="*/ 982535 h 1336926"/>
                <a:gd name="connsiteX16" fmla="*/ 0 w 9310914"/>
                <a:gd name="connsiteY16" fmla="*/ 803526 h 1336926"/>
                <a:gd name="connsiteX17" fmla="*/ 457200 w 9310914"/>
                <a:gd name="connsiteY17" fmla="*/ 346326 h 1336926"/>
                <a:gd name="connsiteX18" fmla="*/ 1175657 w 9310914"/>
                <a:gd name="connsiteY18" fmla="*/ 24592 h 1336926"/>
                <a:gd name="connsiteX0" fmla="*/ 1175657 w 9310914"/>
                <a:gd name="connsiteY0" fmla="*/ 24592 h 1413126"/>
                <a:gd name="connsiteX1" fmla="*/ 3048000 w 9310914"/>
                <a:gd name="connsiteY1" fmla="*/ 256821 h 1413126"/>
                <a:gd name="connsiteX2" fmla="*/ 4876800 w 9310914"/>
                <a:gd name="connsiteY2" fmla="*/ 300364 h 1413126"/>
                <a:gd name="connsiteX3" fmla="*/ 6458857 w 9310914"/>
                <a:gd name="connsiteY3" fmla="*/ 256821 h 1413126"/>
                <a:gd name="connsiteX4" fmla="*/ 7663543 w 9310914"/>
                <a:gd name="connsiteY4" fmla="*/ 97164 h 1413126"/>
                <a:gd name="connsiteX5" fmla="*/ 8001000 w 9310914"/>
                <a:gd name="connsiteY5" fmla="*/ 41527 h 1413126"/>
                <a:gd name="connsiteX6" fmla="*/ 8534400 w 9310914"/>
                <a:gd name="connsiteY6" fmla="*/ 346326 h 1413126"/>
                <a:gd name="connsiteX7" fmla="*/ 9144000 w 9310914"/>
                <a:gd name="connsiteY7" fmla="*/ 803526 h 1413126"/>
                <a:gd name="connsiteX8" fmla="*/ 9231086 w 9310914"/>
                <a:gd name="connsiteY8" fmla="*/ 880935 h 1413126"/>
                <a:gd name="connsiteX9" fmla="*/ 9013371 w 9310914"/>
                <a:gd name="connsiteY9" fmla="*/ 1040592 h 1413126"/>
                <a:gd name="connsiteX10" fmla="*/ 7445829 w 9310914"/>
                <a:gd name="connsiteY10" fmla="*/ 1229278 h 1413126"/>
                <a:gd name="connsiteX11" fmla="*/ 5638800 w 9310914"/>
                <a:gd name="connsiteY11" fmla="*/ 1336926 h 1413126"/>
                <a:gd name="connsiteX12" fmla="*/ 3505200 w 9310914"/>
                <a:gd name="connsiteY12" fmla="*/ 1413126 h 1413126"/>
                <a:gd name="connsiteX13" fmla="*/ 1905000 w 9310914"/>
                <a:gd name="connsiteY13" fmla="*/ 1336926 h 1413126"/>
                <a:gd name="connsiteX14" fmla="*/ 740229 w 9310914"/>
                <a:gd name="connsiteY14" fmla="*/ 1171221 h 1413126"/>
                <a:gd name="connsiteX15" fmla="*/ 0 w 9310914"/>
                <a:gd name="connsiteY15" fmla="*/ 982535 h 1413126"/>
                <a:gd name="connsiteX16" fmla="*/ 0 w 9310914"/>
                <a:gd name="connsiteY16" fmla="*/ 803526 h 1413126"/>
                <a:gd name="connsiteX17" fmla="*/ 457200 w 9310914"/>
                <a:gd name="connsiteY17" fmla="*/ 346326 h 1413126"/>
                <a:gd name="connsiteX18" fmla="*/ 1175657 w 9310914"/>
                <a:gd name="connsiteY18" fmla="*/ 24592 h 1413126"/>
                <a:gd name="connsiteX0" fmla="*/ 1175657 w 9310914"/>
                <a:gd name="connsiteY0" fmla="*/ 24592 h 1413126"/>
                <a:gd name="connsiteX1" fmla="*/ 3048000 w 9310914"/>
                <a:gd name="connsiteY1" fmla="*/ 256821 h 1413126"/>
                <a:gd name="connsiteX2" fmla="*/ 4876800 w 9310914"/>
                <a:gd name="connsiteY2" fmla="*/ 300364 h 1413126"/>
                <a:gd name="connsiteX3" fmla="*/ 6458857 w 9310914"/>
                <a:gd name="connsiteY3" fmla="*/ 256821 h 1413126"/>
                <a:gd name="connsiteX4" fmla="*/ 7663543 w 9310914"/>
                <a:gd name="connsiteY4" fmla="*/ 97164 h 1413126"/>
                <a:gd name="connsiteX5" fmla="*/ 8001000 w 9310914"/>
                <a:gd name="connsiteY5" fmla="*/ 41527 h 1413126"/>
                <a:gd name="connsiteX6" fmla="*/ 8534400 w 9310914"/>
                <a:gd name="connsiteY6" fmla="*/ 346326 h 1413126"/>
                <a:gd name="connsiteX7" fmla="*/ 9144000 w 9310914"/>
                <a:gd name="connsiteY7" fmla="*/ 803526 h 1413126"/>
                <a:gd name="connsiteX8" fmla="*/ 9231086 w 9310914"/>
                <a:gd name="connsiteY8" fmla="*/ 880935 h 1413126"/>
                <a:gd name="connsiteX9" fmla="*/ 9013371 w 9310914"/>
                <a:gd name="connsiteY9" fmla="*/ 1040592 h 1413126"/>
                <a:gd name="connsiteX10" fmla="*/ 7445829 w 9310914"/>
                <a:gd name="connsiteY10" fmla="*/ 1229278 h 1413126"/>
                <a:gd name="connsiteX11" fmla="*/ 5638800 w 9310914"/>
                <a:gd name="connsiteY11" fmla="*/ 1336926 h 1413126"/>
                <a:gd name="connsiteX12" fmla="*/ 3505200 w 9310914"/>
                <a:gd name="connsiteY12" fmla="*/ 1413126 h 1413126"/>
                <a:gd name="connsiteX13" fmla="*/ 1905000 w 9310914"/>
                <a:gd name="connsiteY13" fmla="*/ 1336926 h 1413126"/>
                <a:gd name="connsiteX14" fmla="*/ 740229 w 9310914"/>
                <a:gd name="connsiteY14" fmla="*/ 1171221 h 1413126"/>
                <a:gd name="connsiteX15" fmla="*/ 0 w 9310914"/>
                <a:gd name="connsiteY15" fmla="*/ 982535 h 1413126"/>
                <a:gd name="connsiteX16" fmla="*/ 0 w 9310914"/>
                <a:gd name="connsiteY16" fmla="*/ 803526 h 1413126"/>
                <a:gd name="connsiteX17" fmla="*/ 381000 w 9310914"/>
                <a:gd name="connsiteY17" fmla="*/ 270126 h 1413126"/>
                <a:gd name="connsiteX18" fmla="*/ 1175657 w 9310914"/>
                <a:gd name="connsiteY18" fmla="*/ 24592 h 1413126"/>
                <a:gd name="connsiteX0" fmla="*/ 1066800 w 9310914"/>
                <a:gd name="connsiteY0" fmla="*/ 0 h 1447800"/>
                <a:gd name="connsiteX1" fmla="*/ 3048000 w 9310914"/>
                <a:gd name="connsiteY1" fmla="*/ 291495 h 1447800"/>
                <a:gd name="connsiteX2" fmla="*/ 4876800 w 9310914"/>
                <a:gd name="connsiteY2" fmla="*/ 335038 h 1447800"/>
                <a:gd name="connsiteX3" fmla="*/ 6458857 w 9310914"/>
                <a:gd name="connsiteY3" fmla="*/ 291495 h 1447800"/>
                <a:gd name="connsiteX4" fmla="*/ 7663543 w 9310914"/>
                <a:gd name="connsiteY4" fmla="*/ 131838 h 1447800"/>
                <a:gd name="connsiteX5" fmla="*/ 8001000 w 9310914"/>
                <a:gd name="connsiteY5" fmla="*/ 76201 h 1447800"/>
                <a:gd name="connsiteX6" fmla="*/ 8534400 w 9310914"/>
                <a:gd name="connsiteY6" fmla="*/ 381000 h 1447800"/>
                <a:gd name="connsiteX7" fmla="*/ 9144000 w 9310914"/>
                <a:gd name="connsiteY7" fmla="*/ 838200 h 1447800"/>
                <a:gd name="connsiteX8" fmla="*/ 9231086 w 9310914"/>
                <a:gd name="connsiteY8" fmla="*/ 915609 h 1447800"/>
                <a:gd name="connsiteX9" fmla="*/ 9013371 w 9310914"/>
                <a:gd name="connsiteY9" fmla="*/ 1075266 h 1447800"/>
                <a:gd name="connsiteX10" fmla="*/ 7445829 w 9310914"/>
                <a:gd name="connsiteY10" fmla="*/ 1263952 h 1447800"/>
                <a:gd name="connsiteX11" fmla="*/ 5638800 w 9310914"/>
                <a:gd name="connsiteY11" fmla="*/ 1371600 h 1447800"/>
                <a:gd name="connsiteX12" fmla="*/ 3505200 w 9310914"/>
                <a:gd name="connsiteY12" fmla="*/ 1447800 h 1447800"/>
                <a:gd name="connsiteX13" fmla="*/ 1905000 w 9310914"/>
                <a:gd name="connsiteY13" fmla="*/ 1371600 h 1447800"/>
                <a:gd name="connsiteX14" fmla="*/ 740229 w 9310914"/>
                <a:gd name="connsiteY14" fmla="*/ 1205895 h 1447800"/>
                <a:gd name="connsiteX15" fmla="*/ 0 w 9310914"/>
                <a:gd name="connsiteY15" fmla="*/ 1017209 h 1447800"/>
                <a:gd name="connsiteX16" fmla="*/ 0 w 9310914"/>
                <a:gd name="connsiteY16" fmla="*/ 838200 h 1447800"/>
                <a:gd name="connsiteX17" fmla="*/ 381000 w 9310914"/>
                <a:gd name="connsiteY17" fmla="*/ 304800 h 1447800"/>
                <a:gd name="connsiteX18" fmla="*/ 1066800 w 9310914"/>
                <a:gd name="connsiteY18" fmla="*/ 0 h 1447800"/>
                <a:gd name="connsiteX0" fmla="*/ 1066800 w 9310914"/>
                <a:gd name="connsiteY0" fmla="*/ 0 h 1447800"/>
                <a:gd name="connsiteX1" fmla="*/ 3048000 w 9310914"/>
                <a:gd name="connsiteY1" fmla="*/ 291495 h 1447800"/>
                <a:gd name="connsiteX2" fmla="*/ 4876800 w 9310914"/>
                <a:gd name="connsiteY2" fmla="*/ 335038 h 1447800"/>
                <a:gd name="connsiteX3" fmla="*/ 6458857 w 9310914"/>
                <a:gd name="connsiteY3" fmla="*/ 291495 h 1447800"/>
                <a:gd name="connsiteX4" fmla="*/ 7663543 w 9310914"/>
                <a:gd name="connsiteY4" fmla="*/ 131838 h 1447800"/>
                <a:gd name="connsiteX5" fmla="*/ 8001000 w 9310914"/>
                <a:gd name="connsiteY5" fmla="*/ 76201 h 1447800"/>
                <a:gd name="connsiteX6" fmla="*/ 8686800 w 9310914"/>
                <a:gd name="connsiteY6" fmla="*/ 304800 h 1447800"/>
                <a:gd name="connsiteX7" fmla="*/ 9144000 w 9310914"/>
                <a:gd name="connsiteY7" fmla="*/ 838200 h 1447800"/>
                <a:gd name="connsiteX8" fmla="*/ 9231086 w 9310914"/>
                <a:gd name="connsiteY8" fmla="*/ 915609 h 1447800"/>
                <a:gd name="connsiteX9" fmla="*/ 9013371 w 9310914"/>
                <a:gd name="connsiteY9" fmla="*/ 1075266 h 1447800"/>
                <a:gd name="connsiteX10" fmla="*/ 7445829 w 9310914"/>
                <a:gd name="connsiteY10" fmla="*/ 1263952 h 1447800"/>
                <a:gd name="connsiteX11" fmla="*/ 5638800 w 9310914"/>
                <a:gd name="connsiteY11" fmla="*/ 1371600 h 1447800"/>
                <a:gd name="connsiteX12" fmla="*/ 3505200 w 9310914"/>
                <a:gd name="connsiteY12" fmla="*/ 1447800 h 1447800"/>
                <a:gd name="connsiteX13" fmla="*/ 1905000 w 9310914"/>
                <a:gd name="connsiteY13" fmla="*/ 1371600 h 1447800"/>
                <a:gd name="connsiteX14" fmla="*/ 740229 w 9310914"/>
                <a:gd name="connsiteY14" fmla="*/ 1205895 h 1447800"/>
                <a:gd name="connsiteX15" fmla="*/ 0 w 9310914"/>
                <a:gd name="connsiteY15" fmla="*/ 1017209 h 1447800"/>
                <a:gd name="connsiteX16" fmla="*/ 0 w 9310914"/>
                <a:gd name="connsiteY16" fmla="*/ 838200 h 1447800"/>
                <a:gd name="connsiteX17" fmla="*/ 381000 w 9310914"/>
                <a:gd name="connsiteY17" fmla="*/ 304800 h 1447800"/>
                <a:gd name="connsiteX18" fmla="*/ 1066800 w 9310914"/>
                <a:gd name="connsiteY18" fmla="*/ 0 h 1447800"/>
                <a:gd name="connsiteX0" fmla="*/ 1066800 w 9310914"/>
                <a:gd name="connsiteY0" fmla="*/ 105027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943227 h 1552827"/>
                <a:gd name="connsiteX17" fmla="*/ 381000 w 9310914"/>
                <a:gd name="connsiteY17" fmla="*/ 409827 h 1552827"/>
                <a:gd name="connsiteX18" fmla="*/ 1066800 w 9310914"/>
                <a:gd name="connsiteY18" fmla="*/ 105027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943227 h 1552827"/>
                <a:gd name="connsiteX17" fmla="*/ 381000 w 9310914"/>
                <a:gd name="connsiteY17" fmla="*/ 409827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943227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714628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0 w 9310914"/>
                <a:gd name="connsiteY0" fmla="*/ 0 h 1629027"/>
                <a:gd name="connsiteX1" fmla="*/ 3048000 w 9310914"/>
                <a:gd name="connsiteY1" fmla="*/ 472722 h 1629027"/>
                <a:gd name="connsiteX2" fmla="*/ 4876800 w 9310914"/>
                <a:gd name="connsiteY2" fmla="*/ 516265 h 1629027"/>
                <a:gd name="connsiteX3" fmla="*/ 6458857 w 9310914"/>
                <a:gd name="connsiteY3" fmla="*/ 472722 h 1629027"/>
                <a:gd name="connsiteX4" fmla="*/ 7663543 w 9310914"/>
                <a:gd name="connsiteY4" fmla="*/ 313065 h 1629027"/>
                <a:gd name="connsiteX5" fmla="*/ 8229600 w 9310914"/>
                <a:gd name="connsiteY5" fmla="*/ 105027 h 1629027"/>
                <a:gd name="connsiteX6" fmla="*/ 8686800 w 9310914"/>
                <a:gd name="connsiteY6" fmla="*/ 486027 h 1629027"/>
                <a:gd name="connsiteX7" fmla="*/ 9144000 w 9310914"/>
                <a:gd name="connsiteY7" fmla="*/ 1019427 h 1629027"/>
                <a:gd name="connsiteX8" fmla="*/ 9231086 w 9310914"/>
                <a:gd name="connsiteY8" fmla="*/ 1096836 h 1629027"/>
                <a:gd name="connsiteX9" fmla="*/ 9013371 w 9310914"/>
                <a:gd name="connsiteY9" fmla="*/ 1256493 h 1629027"/>
                <a:gd name="connsiteX10" fmla="*/ 7445829 w 9310914"/>
                <a:gd name="connsiteY10" fmla="*/ 1445179 h 1629027"/>
                <a:gd name="connsiteX11" fmla="*/ 5638800 w 9310914"/>
                <a:gd name="connsiteY11" fmla="*/ 1552827 h 1629027"/>
                <a:gd name="connsiteX12" fmla="*/ 3505200 w 9310914"/>
                <a:gd name="connsiteY12" fmla="*/ 1629027 h 1629027"/>
                <a:gd name="connsiteX13" fmla="*/ 1905000 w 9310914"/>
                <a:gd name="connsiteY13" fmla="*/ 1552827 h 1629027"/>
                <a:gd name="connsiteX14" fmla="*/ 740229 w 9310914"/>
                <a:gd name="connsiteY14" fmla="*/ 1387122 h 1629027"/>
                <a:gd name="connsiteX15" fmla="*/ 0 w 9310914"/>
                <a:gd name="connsiteY15" fmla="*/ 1198436 h 1629027"/>
                <a:gd name="connsiteX16" fmla="*/ 0 w 9310914"/>
                <a:gd name="connsiteY16" fmla="*/ 790828 h 1629027"/>
                <a:gd name="connsiteX17" fmla="*/ 304800 w 9310914"/>
                <a:gd name="connsiteY17" fmla="*/ 409828 h 1629027"/>
                <a:gd name="connsiteX18" fmla="*/ 0 w 9310914"/>
                <a:gd name="connsiteY18" fmla="*/ 0 h 1629027"/>
                <a:gd name="connsiteX0" fmla="*/ 0 w 9310914"/>
                <a:gd name="connsiteY0" fmla="*/ 0 h 1629027"/>
                <a:gd name="connsiteX1" fmla="*/ 3048000 w 9310914"/>
                <a:gd name="connsiteY1" fmla="*/ 472722 h 1629027"/>
                <a:gd name="connsiteX2" fmla="*/ 4876800 w 9310914"/>
                <a:gd name="connsiteY2" fmla="*/ 516265 h 1629027"/>
                <a:gd name="connsiteX3" fmla="*/ 6458857 w 9310914"/>
                <a:gd name="connsiteY3" fmla="*/ 472722 h 1629027"/>
                <a:gd name="connsiteX4" fmla="*/ 7663543 w 9310914"/>
                <a:gd name="connsiteY4" fmla="*/ 313065 h 1629027"/>
                <a:gd name="connsiteX5" fmla="*/ 8229600 w 9310914"/>
                <a:gd name="connsiteY5" fmla="*/ 105027 h 1629027"/>
                <a:gd name="connsiteX6" fmla="*/ 8686800 w 9310914"/>
                <a:gd name="connsiteY6" fmla="*/ 486027 h 1629027"/>
                <a:gd name="connsiteX7" fmla="*/ 9144000 w 9310914"/>
                <a:gd name="connsiteY7" fmla="*/ 1019427 h 1629027"/>
                <a:gd name="connsiteX8" fmla="*/ 9231086 w 9310914"/>
                <a:gd name="connsiteY8" fmla="*/ 1096836 h 1629027"/>
                <a:gd name="connsiteX9" fmla="*/ 9013371 w 9310914"/>
                <a:gd name="connsiteY9" fmla="*/ 1256493 h 1629027"/>
                <a:gd name="connsiteX10" fmla="*/ 7445829 w 9310914"/>
                <a:gd name="connsiteY10" fmla="*/ 1445179 h 1629027"/>
                <a:gd name="connsiteX11" fmla="*/ 5638800 w 9310914"/>
                <a:gd name="connsiteY11" fmla="*/ 1552827 h 1629027"/>
                <a:gd name="connsiteX12" fmla="*/ 3505200 w 9310914"/>
                <a:gd name="connsiteY12" fmla="*/ 1629027 h 1629027"/>
                <a:gd name="connsiteX13" fmla="*/ 1905000 w 9310914"/>
                <a:gd name="connsiteY13" fmla="*/ 1552827 h 1629027"/>
                <a:gd name="connsiteX14" fmla="*/ 740229 w 9310914"/>
                <a:gd name="connsiteY14" fmla="*/ 1387122 h 1629027"/>
                <a:gd name="connsiteX15" fmla="*/ 0 w 9310914"/>
                <a:gd name="connsiteY15" fmla="*/ 1198436 h 1629027"/>
                <a:gd name="connsiteX16" fmla="*/ 0 w 9310914"/>
                <a:gd name="connsiteY16" fmla="*/ 790828 h 1629027"/>
                <a:gd name="connsiteX17" fmla="*/ 0 w 9310914"/>
                <a:gd name="connsiteY17" fmla="*/ 457200 h 1629027"/>
                <a:gd name="connsiteX18" fmla="*/ 0 w 9310914"/>
                <a:gd name="connsiteY18" fmla="*/ 0 h 1629027"/>
                <a:gd name="connsiteX0" fmla="*/ 0 w 9310914"/>
                <a:gd name="connsiteY0" fmla="*/ 0 h 1629027"/>
                <a:gd name="connsiteX1" fmla="*/ 3124200 w 9310914"/>
                <a:gd name="connsiteY1" fmla="*/ 457200 h 1629027"/>
                <a:gd name="connsiteX2" fmla="*/ 4876800 w 9310914"/>
                <a:gd name="connsiteY2" fmla="*/ 516265 h 1629027"/>
                <a:gd name="connsiteX3" fmla="*/ 6458857 w 9310914"/>
                <a:gd name="connsiteY3" fmla="*/ 472722 h 1629027"/>
                <a:gd name="connsiteX4" fmla="*/ 7663543 w 9310914"/>
                <a:gd name="connsiteY4" fmla="*/ 313065 h 1629027"/>
                <a:gd name="connsiteX5" fmla="*/ 8229600 w 9310914"/>
                <a:gd name="connsiteY5" fmla="*/ 105027 h 1629027"/>
                <a:gd name="connsiteX6" fmla="*/ 8686800 w 9310914"/>
                <a:gd name="connsiteY6" fmla="*/ 486027 h 1629027"/>
                <a:gd name="connsiteX7" fmla="*/ 9144000 w 9310914"/>
                <a:gd name="connsiteY7" fmla="*/ 1019427 h 1629027"/>
                <a:gd name="connsiteX8" fmla="*/ 9231086 w 9310914"/>
                <a:gd name="connsiteY8" fmla="*/ 1096836 h 1629027"/>
                <a:gd name="connsiteX9" fmla="*/ 9013371 w 9310914"/>
                <a:gd name="connsiteY9" fmla="*/ 1256493 h 1629027"/>
                <a:gd name="connsiteX10" fmla="*/ 7445829 w 9310914"/>
                <a:gd name="connsiteY10" fmla="*/ 1445179 h 1629027"/>
                <a:gd name="connsiteX11" fmla="*/ 5638800 w 9310914"/>
                <a:gd name="connsiteY11" fmla="*/ 1552827 h 1629027"/>
                <a:gd name="connsiteX12" fmla="*/ 3505200 w 9310914"/>
                <a:gd name="connsiteY12" fmla="*/ 1629027 h 1629027"/>
                <a:gd name="connsiteX13" fmla="*/ 1905000 w 9310914"/>
                <a:gd name="connsiteY13" fmla="*/ 1552827 h 1629027"/>
                <a:gd name="connsiteX14" fmla="*/ 740229 w 9310914"/>
                <a:gd name="connsiteY14" fmla="*/ 1387122 h 1629027"/>
                <a:gd name="connsiteX15" fmla="*/ 0 w 9310914"/>
                <a:gd name="connsiteY15" fmla="*/ 1198436 h 1629027"/>
                <a:gd name="connsiteX16" fmla="*/ 0 w 9310914"/>
                <a:gd name="connsiteY16" fmla="*/ 790828 h 1629027"/>
                <a:gd name="connsiteX17" fmla="*/ 0 w 9310914"/>
                <a:gd name="connsiteY17" fmla="*/ 457200 h 1629027"/>
                <a:gd name="connsiteX18" fmla="*/ 0 w 9310914"/>
                <a:gd name="connsiteY18" fmla="*/ 0 h 1629027"/>
                <a:gd name="connsiteX0" fmla="*/ 0 w 9310914"/>
                <a:gd name="connsiteY0" fmla="*/ 0 h 1629027"/>
                <a:gd name="connsiteX1" fmla="*/ 3124200 w 9310914"/>
                <a:gd name="connsiteY1" fmla="*/ 457200 h 1629027"/>
                <a:gd name="connsiteX2" fmla="*/ 4876800 w 9310914"/>
                <a:gd name="connsiteY2" fmla="*/ 381000 h 1629027"/>
                <a:gd name="connsiteX3" fmla="*/ 6458857 w 9310914"/>
                <a:gd name="connsiteY3" fmla="*/ 472722 h 1629027"/>
                <a:gd name="connsiteX4" fmla="*/ 7663543 w 9310914"/>
                <a:gd name="connsiteY4" fmla="*/ 313065 h 1629027"/>
                <a:gd name="connsiteX5" fmla="*/ 8229600 w 9310914"/>
                <a:gd name="connsiteY5" fmla="*/ 105027 h 1629027"/>
                <a:gd name="connsiteX6" fmla="*/ 8686800 w 9310914"/>
                <a:gd name="connsiteY6" fmla="*/ 486027 h 1629027"/>
                <a:gd name="connsiteX7" fmla="*/ 9144000 w 9310914"/>
                <a:gd name="connsiteY7" fmla="*/ 1019427 h 1629027"/>
                <a:gd name="connsiteX8" fmla="*/ 9231086 w 9310914"/>
                <a:gd name="connsiteY8" fmla="*/ 1096836 h 1629027"/>
                <a:gd name="connsiteX9" fmla="*/ 9013371 w 9310914"/>
                <a:gd name="connsiteY9" fmla="*/ 1256493 h 1629027"/>
                <a:gd name="connsiteX10" fmla="*/ 7445829 w 9310914"/>
                <a:gd name="connsiteY10" fmla="*/ 1445179 h 1629027"/>
                <a:gd name="connsiteX11" fmla="*/ 5638800 w 9310914"/>
                <a:gd name="connsiteY11" fmla="*/ 1552827 h 1629027"/>
                <a:gd name="connsiteX12" fmla="*/ 3505200 w 9310914"/>
                <a:gd name="connsiteY12" fmla="*/ 1629027 h 1629027"/>
                <a:gd name="connsiteX13" fmla="*/ 1905000 w 9310914"/>
                <a:gd name="connsiteY13" fmla="*/ 1552827 h 1629027"/>
                <a:gd name="connsiteX14" fmla="*/ 740229 w 9310914"/>
                <a:gd name="connsiteY14" fmla="*/ 1387122 h 1629027"/>
                <a:gd name="connsiteX15" fmla="*/ 0 w 9310914"/>
                <a:gd name="connsiteY15" fmla="*/ 1198436 h 1629027"/>
                <a:gd name="connsiteX16" fmla="*/ 0 w 9310914"/>
                <a:gd name="connsiteY16" fmla="*/ 790828 h 1629027"/>
                <a:gd name="connsiteX17" fmla="*/ 0 w 9310914"/>
                <a:gd name="connsiteY17" fmla="*/ 457200 h 1629027"/>
                <a:gd name="connsiteX18" fmla="*/ 0 w 9310914"/>
                <a:gd name="connsiteY18" fmla="*/ 0 h 1629027"/>
                <a:gd name="connsiteX0" fmla="*/ 0 w 9310914"/>
                <a:gd name="connsiteY0" fmla="*/ 0 h 1629027"/>
                <a:gd name="connsiteX1" fmla="*/ 3124200 w 9310914"/>
                <a:gd name="connsiteY1" fmla="*/ 381000 h 1629027"/>
                <a:gd name="connsiteX2" fmla="*/ 4876800 w 9310914"/>
                <a:gd name="connsiteY2" fmla="*/ 381000 h 1629027"/>
                <a:gd name="connsiteX3" fmla="*/ 6458857 w 9310914"/>
                <a:gd name="connsiteY3" fmla="*/ 472722 h 1629027"/>
                <a:gd name="connsiteX4" fmla="*/ 7663543 w 9310914"/>
                <a:gd name="connsiteY4" fmla="*/ 313065 h 1629027"/>
                <a:gd name="connsiteX5" fmla="*/ 8229600 w 9310914"/>
                <a:gd name="connsiteY5" fmla="*/ 105027 h 1629027"/>
                <a:gd name="connsiteX6" fmla="*/ 8686800 w 9310914"/>
                <a:gd name="connsiteY6" fmla="*/ 486027 h 1629027"/>
                <a:gd name="connsiteX7" fmla="*/ 9144000 w 9310914"/>
                <a:gd name="connsiteY7" fmla="*/ 1019427 h 1629027"/>
                <a:gd name="connsiteX8" fmla="*/ 9231086 w 9310914"/>
                <a:gd name="connsiteY8" fmla="*/ 1096836 h 1629027"/>
                <a:gd name="connsiteX9" fmla="*/ 9013371 w 9310914"/>
                <a:gd name="connsiteY9" fmla="*/ 1256493 h 1629027"/>
                <a:gd name="connsiteX10" fmla="*/ 7445829 w 9310914"/>
                <a:gd name="connsiteY10" fmla="*/ 1445179 h 1629027"/>
                <a:gd name="connsiteX11" fmla="*/ 5638800 w 9310914"/>
                <a:gd name="connsiteY11" fmla="*/ 1552827 h 1629027"/>
                <a:gd name="connsiteX12" fmla="*/ 3505200 w 9310914"/>
                <a:gd name="connsiteY12" fmla="*/ 1629027 h 1629027"/>
                <a:gd name="connsiteX13" fmla="*/ 1905000 w 9310914"/>
                <a:gd name="connsiteY13" fmla="*/ 1552827 h 1629027"/>
                <a:gd name="connsiteX14" fmla="*/ 740229 w 9310914"/>
                <a:gd name="connsiteY14" fmla="*/ 1387122 h 1629027"/>
                <a:gd name="connsiteX15" fmla="*/ 0 w 9310914"/>
                <a:gd name="connsiteY15" fmla="*/ 1198436 h 1629027"/>
                <a:gd name="connsiteX16" fmla="*/ 0 w 9310914"/>
                <a:gd name="connsiteY16" fmla="*/ 790828 h 1629027"/>
                <a:gd name="connsiteX17" fmla="*/ 0 w 9310914"/>
                <a:gd name="connsiteY17" fmla="*/ 457200 h 1629027"/>
                <a:gd name="connsiteX18" fmla="*/ 0 w 9310914"/>
                <a:gd name="connsiteY18" fmla="*/ 0 h 1629027"/>
                <a:gd name="connsiteX0" fmla="*/ 0 w 9310914"/>
                <a:gd name="connsiteY0" fmla="*/ 0 h 1629027"/>
                <a:gd name="connsiteX1" fmla="*/ 3124200 w 9310914"/>
                <a:gd name="connsiteY1" fmla="*/ 381000 h 1629027"/>
                <a:gd name="connsiteX2" fmla="*/ 4876800 w 9310914"/>
                <a:gd name="connsiteY2" fmla="*/ 381000 h 1629027"/>
                <a:gd name="connsiteX3" fmla="*/ 6458857 w 9310914"/>
                <a:gd name="connsiteY3" fmla="*/ 472722 h 1629027"/>
                <a:gd name="connsiteX4" fmla="*/ 7663543 w 9310914"/>
                <a:gd name="connsiteY4" fmla="*/ 313065 h 1629027"/>
                <a:gd name="connsiteX5" fmla="*/ 8229600 w 9310914"/>
                <a:gd name="connsiteY5" fmla="*/ 105027 h 1629027"/>
                <a:gd name="connsiteX6" fmla="*/ 8686800 w 9310914"/>
                <a:gd name="connsiteY6" fmla="*/ 486027 h 1629027"/>
                <a:gd name="connsiteX7" fmla="*/ 9144000 w 9310914"/>
                <a:gd name="connsiteY7" fmla="*/ 1019427 h 1629027"/>
                <a:gd name="connsiteX8" fmla="*/ 9231086 w 9310914"/>
                <a:gd name="connsiteY8" fmla="*/ 1096836 h 1629027"/>
                <a:gd name="connsiteX9" fmla="*/ 9013371 w 9310914"/>
                <a:gd name="connsiteY9" fmla="*/ 1256493 h 1629027"/>
                <a:gd name="connsiteX10" fmla="*/ 7445829 w 9310914"/>
                <a:gd name="connsiteY10" fmla="*/ 1445179 h 1629027"/>
                <a:gd name="connsiteX11" fmla="*/ 5638800 w 9310914"/>
                <a:gd name="connsiteY11" fmla="*/ 1552827 h 1629027"/>
                <a:gd name="connsiteX12" fmla="*/ 3505200 w 9310914"/>
                <a:gd name="connsiteY12" fmla="*/ 1629027 h 1629027"/>
                <a:gd name="connsiteX13" fmla="*/ 1905000 w 9310914"/>
                <a:gd name="connsiteY13" fmla="*/ 1552827 h 1629027"/>
                <a:gd name="connsiteX14" fmla="*/ 740229 w 9310914"/>
                <a:gd name="connsiteY14" fmla="*/ 1387122 h 1629027"/>
                <a:gd name="connsiteX15" fmla="*/ 0 w 9310914"/>
                <a:gd name="connsiteY15" fmla="*/ 1198436 h 1629027"/>
                <a:gd name="connsiteX16" fmla="*/ 0 w 9310914"/>
                <a:gd name="connsiteY16" fmla="*/ 790828 h 1629027"/>
                <a:gd name="connsiteX17" fmla="*/ 0 w 9310914"/>
                <a:gd name="connsiteY17" fmla="*/ 457200 h 1629027"/>
                <a:gd name="connsiteX18" fmla="*/ 0 w 9310914"/>
                <a:gd name="connsiteY18" fmla="*/ 0 h 1629027"/>
                <a:gd name="connsiteX0" fmla="*/ 0 w 9310914"/>
                <a:gd name="connsiteY0" fmla="*/ 0 h 1629027"/>
                <a:gd name="connsiteX1" fmla="*/ 3124200 w 9310914"/>
                <a:gd name="connsiteY1" fmla="*/ 381000 h 1629027"/>
                <a:gd name="connsiteX2" fmla="*/ 4876800 w 9310914"/>
                <a:gd name="connsiteY2" fmla="*/ 381000 h 1629027"/>
                <a:gd name="connsiteX3" fmla="*/ 6553200 w 9310914"/>
                <a:gd name="connsiteY3" fmla="*/ 381000 h 1629027"/>
                <a:gd name="connsiteX4" fmla="*/ 7663543 w 9310914"/>
                <a:gd name="connsiteY4" fmla="*/ 313065 h 1629027"/>
                <a:gd name="connsiteX5" fmla="*/ 8229600 w 9310914"/>
                <a:gd name="connsiteY5" fmla="*/ 105027 h 1629027"/>
                <a:gd name="connsiteX6" fmla="*/ 8686800 w 9310914"/>
                <a:gd name="connsiteY6" fmla="*/ 486027 h 1629027"/>
                <a:gd name="connsiteX7" fmla="*/ 9144000 w 9310914"/>
                <a:gd name="connsiteY7" fmla="*/ 1019427 h 1629027"/>
                <a:gd name="connsiteX8" fmla="*/ 9231086 w 9310914"/>
                <a:gd name="connsiteY8" fmla="*/ 1096836 h 1629027"/>
                <a:gd name="connsiteX9" fmla="*/ 9013371 w 9310914"/>
                <a:gd name="connsiteY9" fmla="*/ 1256493 h 1629027"/>
                <a:gd name="connsiteX10" fmla="*/ 7445829 w 9310914"/>
                <a:gd name="connsiteY10" fmla="*/ 1445179 h 1629027"/>
                <a:gd name="connsiteX11" fmla="*/ 5638800 w 9310914"/>
                <a:gd name="connsiteY11" fmla="*/ 1552827 h 1629027"/>
                <a:gd name="connsiteX12" fmla="*/ 3505200 w 9310914"/>
                <a:gd name="connsiteY12" fmla="*/ 1629027 h 1629027"/>
                <a:gd name="connsiteX13" fmla="*/ 1905000 w 9310914"/>
                <a:gd name="connsiteY13" fmla="*/ 1552827 h 1629027"/>
                <a:gd name="connsiteX14" fmla="*/ 740229 w 9310914"/>
                <a:gd name="connsiteY14" fmla="*/ 1387122 h 1629027"/>
                <a:gd name="connsiteX15" fmla="*/ 0 w 9310914"/>
                <a:gd name="connsiteY15" fmla="*/ 1198436 h 1629027"/>
                <a:gd name="connsiteX16" fmla="*/ 0 w 9310914"/>
                <a:gd name="connsiteY16" fmla="*/ 790828 h 1629027"/>
                <a:gd name="connsiteX17" fmla="*/ 0 w 9310914"/>
                <a:gd name="connsiteY17" fmla="*/ 457200 h 1629027"/>
                <a:gd name="connsiteX18" fmla="*/ 0 w 9310914"/>
                <a:gd name="connsiteY18" fmla="*/ 0 h 1629027"/>
                <a:gd name="connsiteX0" fmla="*/ 0 w 9310914"/>
                <a:gd name="connsiteY0" fmla="*/ 0 h 1629027"/>
                <a:gd name="connsiteX1" fmla="*/ 3124200 w 9310914"/>
                <a:gd name="connsiteY1" fmla="*/ 381000 h 1629027"/>
                <a:gd name="connsiteX2" fmla="*/ 4876800 w 9310914"/>
                <a:gd name="connsiteY2" fmla="*/ 381000 h 1629027"/>
                <a:gd name="connsiteX3" fmla="*/ 6553200 w 9310914"/>
                <a:gd name="connsiteY3" fmla="*/ 304800 h 1629027"/>
                <a:gd name="connsiteX4" fmla="*/ 7663543 w 9310914"/>
                <a:gd name="connsiteY4" fmla="*/ 313065 h 1629027"/>
                <a:gd name="connsiteX5" fmla="*/ 8229600 w 9310914"/>
                <a:gd name="connsiteY5" fmla="*/ 105027 h 1629027"/>
                <a:gd name="connsiteX6" fmla="*/ 8686800 w 9310914"/>
                <a:gd name="connsiteY6" fmla="*/ 486027 h 1629027"/>
                <a:gd name="connsiteX7" fmla="*/ 9144000 w 9310914"/>
                <a:gd name="connsiteY7" fmla="*/ 1019427 h 1629027"/>
                <a:gd name="connsiteX8" fmla="*/ 9231086 w 9310914"/>
                <a:gd name="connsiteY8" fmla="*/ 1096836 h 1629027"/>
                <a:gd name="connsiteX9" fmla="*/ 9013371 w 9310914"/>
                <a:gd name="connsiteY9" fmla="*/ 1256493 h 1629027"/>
                <a:gd name="connsiteX10" fmla="*/ 7445829 w 9310914"/>
                <a:gd name="connsiteY10" fmla="*/ 1445179 h 1629027"/>
                <a:gd name="connsiteX11" fmla="*/ 5638800 w 9310914"/>
                <a:gd name="connsiteY11" fmla="*/ 1552827 h 1629027"/>
                <a:gd name="connsiteX12" fmla="*/ 3505200 w 9310914"/>
                <a:gd name="connsiteY12" fmla="*/ 1629027 h 1629027"/>
                <a:gd name="connsiteX13" fmla="*/ 1905000 w 9310914"/>
                <a:gd name="connsiteY13" fmla="*/ 1552827 h 1629027"/>
                <a:gd name="connsiteX14" fmla="*/ 740229 w 9310914"/>
                <a:gd name="connsiteY14" fmla="*/ 1387122 h 1629027"/>
                <a:gd name="connsiteX15" fmla="*/ 0 w 9310914"/>
                <a:gd name="connsiteY15" fmla="*/ 1198436 h 1629027"/>
                <a:gd name="connsiteX16" fmla="*/ 0 w 9310914"/>
                <a:gd name="connsiteY16" fmla="*/ 790828 h 1629027"/>
                <a:gd name="connsiteX17" fmla="*/ 0 w 9310914"/>
                <a:gd name="connsiteY17" fmla="*/ 457200 h 1629027"/>
                <a:gd name="connsiteX18" fmla="*/ 0 w 9310914"/>
                <a:gd name="connsiteY18" fmla="*/ 0 h 1629027"/>
                <a:gd name="connsiteX0" fmla="*/ 0 w 9310914"/>
                <a:gd name="connsiteY0" fmla="*/ 0 h 1629027"/>
                <a:gd name="connsiteX1" fmla="*/ 3124200 w 9310914"/>
                <a:gd name="connsiteY1" fmla="*/ 381000 h 1629027"/>
                <a:gd name="connsiteX2" fmla="*/ 4876800 w 9310914"/>
                <a:gd name="connsiteY2" fmla="*/ 381000 h 1629027"/>
                <a:gd name="connsiteX3" fmla="*/ 6553200 w 9310914"/>
                <a:gd name="connsiteY3" fmla="*/ 304800 h 1629027"/>
                <a:gd name="connsiteX4" fmla="*/ 7620000 w 9310914"/>
                <a:gd name="connsiteY4" fmla="*/ 228600 h 1629027"/>
                <a:gd name="connsiteX5" fmla="*/ 8229600 w 9310914"/>
                <a:gd name="connsiteY5" fmla="*/ 105027 h 1629027"/>
                <a:gd name="connsiteX6" fmla="*/ 8686800 w 9310914"/>
                <a:gd name="connsiteY6" fmla="*/ 486027 h 1629027"/>
                <a:gd name="connsiteX7" fmla="*/ 9144000 w 9310914"/>
                <a:gd name="connsiteY7" fmla="*/ 1019427 h 1629027"/>
                <a:gd name="connsiteX8" fmla="*/ 9231086 w 9310914"/>
                <a:gd name="connsiteY8" fmla="*/ 1096836 h 1629027"/>
                <a:gd name="connsiteX9" fmla="*/ 9013371 w 9310914"/>
                <a:gd name="connsiteY9" fmla="*/ 1256493 h 1629027"/>
                <a:gd name="connsiteX10" fmla="*/ 7445829 w 9310914"/>
                <a:gd name="connsiteY10" fmla="*/ 1445179 h 1629027"/>
                <a:gd name="connsiteX11" fmla="*/ 5638800 w 9310914"/>
                <a:gd name="connsiteY11" fmla="*/ 1552827 h 1629027"/>
                <a:gd name="connsiteX12" fmla="*/ 3505200 w 9310914"/>
                <a:gd name="connsiteY12" fmla="*/ 1629027 h 1629027"/>
                <a:gd name="connsiteX13" fmla="*/ 1905000 w 9310914"/>
                <a:gd name="connsiteY13" fmla="*/ 1552827 h 1629027"/>
                <a:gd name="connsiteX14" fmla="*/ 740229 w 9310914"/>
                <a:gd name="connsiteY14" fmla="*/ 1387122 h 1629027"/>
                <a:gd name="connsiteX15" fmla="*/ 0 w 9310914"/>
                <a:gd name="connsiteY15" fmla="*/ 1198436 h 1629027"/>
                <a:gd name="connsiteX16" fmla="*/ 0 w 9310914"/>
                <a:gd name="connsiteY16" fmla="*/ 790828 h 1629027"/>
                <a:gd name="connsiteX17" fmla="*/ 0 w 9310914"/>
                <a:gd name="connsiteY17" fmla="*/ 457200 h 1629027"/>
                <a:gd name="connsiteX18" fmla="*/ 0 w 9310914"/>
                <a:gd name="connsiteY18" fmla="*/ 0 h 1629027"/>
                <a:gd name="connsiteX0" fmla="*/ 0 w 9321800"/>
                <a:gd name="connsiteY0" fmla="*/ 119105 h 1748132"/>
                <a:gd name="connsiteX1" fmla="*/ 3124200 w 9321800"/>
                <a:gd name="connsiteY1" fmla="*/ 500105 h 1748132"/>
                <a:gd name="connsiteX2" fmla="*/ 4876800 w 9321800"/>
                <a:gd name="connsiteY2" fmla="*/ 500105 h 1748132"/>
                <a:gd name="connsiteX3" fmla="*/ 6553200 w 9321800"/>
                <a:gd name="connsiteY3" fmla="*/ 423905 h 1748132"/>
                <a:gd name="connsiteX4" fmla="*/ 7620000 w 9321800"/>
                <a:gd name="connsiteY4" fmla="*/ 347705 h 1748132"/>
                <a:gd name="connsiteX5" fmla="*/ 9144000 w 9321800"/>
                <a:gd name="connsiteY5" fmla="*/ 42905 h 1748132"/>
                <a:gd name="connsiteX6" fmla="*/ 8686800 w 9321800"/>
                <a:gd name="connsiteY6" fmla="*/ 605132 h 1748132"/>
                <a:gd name="connsiteX7" fmla="*/ 9144000 w 9321800"/>
                <a:gd name="connsiteY7" fmla="*/ 1138532 h 1748132"/>
                <a:gd name="connsiteX8" fmla="*/ 9231086 w 9321800"/>
                <a:gd name="connsiteY8" fmla="*/ 1215941 h 1748132"/>
                <a:gd name="connsiteX9" fmla="*/ 9013371 w 9321800"/>
                <a:gd name="connsiteY9" fmla="*/ 1375598 h 1748132"/>
                <a:gd name="connsiteX10" fmla="*/ 7445829 w 9321800"/>
                <a:gd name="connsiteY10" fmla="*/ 1564284 h 1748132"/>
                <a:gd name="connsiteX11" fmla="*/ 5638800 w 9321800"/>
                <a:gd name="connsiteY11" fmla="*/ 1671932 h 1748132"/>
                <a:gd name="connsiteX12" fmla="*/ 3505200 w 9321800"/>
                <a:gd name="connsiteY12" fmla="*/ 1748132 h 1748132"/>
                <a:gd name="connsiteX13" fmla="*/ 1905000 w 9321800"/>
                <a:gd name="connsiteY13" fmla="*/ 1671932 h 1748132"/>
                <a:gd name="connsiteX14" fmla="*/ 740229 w 9321800"/>
                <a:gd name="connsiteY14" fmla="*/ 1506227 h 1748132"/>
                <a:gd name="connsiteX15" fmla="*/ 0 w 9321800"/>
                <a:gd name="connsiteY15" fmla="*/ 1317541 h 1748132"/>
                <a:gd name="connsiteX16" fmla="*/ 0 w 9321800"/>
                <a:gd name="connsiteY16" fmla="*/ 909933 h 1748132"/>
                <a:gd name="connsiteX17" fmla="*/ 0 w 9321800"/>
                <a:gd name="connsiteY17" fmla="*/ 576305 h 1748132"/>
                <a:gd name="connsiteX18" fmla="*/ 0 w 9321800"/>
                <a:gd name="connsiteY18" fmla="*/ 119105 h 1748132"/>
                <a:gd name="connsiteX0" fmla="*/ 0 w 9398000"/>
                <a:gd name="connsiteY0" fmla="*/ 114300 h 1743327"/>
                <a:gd name="connsiteX1" fmla="*/ 3124200 w 9398000"/>
                <a:gd name="connsiteY1" fmla="*/ 495300 h 1743327"/>
                <a:gd name="connsiteX2" fmla="*/ 4876800 w 9398000"/>
                <a:gd name="connsiteY2" fmla="*/ 495300 h 1743327"/>
                <a:gd name="connsiteX3" fmla="*/ 6553200 w 9398000"/>
                <a:gd name="connsiteY3" fmla="*/ 419100 h 1743327"/>
                <a:gd name="connsiteX4" fmla="*/ 7620000 w 9398000"/>
                <a:gd name="connsiteY4" fmla="*/ 342900 h 1743327"/>
                <a:gd name="connsiteX5" fmla="*/ 9144000 w 9398000"/>
                <a:gd name="connsiteY5" fmla="*/ 38100 h 1743327"/>
                <a:gd name="connsiteX6" fmla="*/ 9144000 w 9398000"/>
                <a:gd name="connsiteY6" fmla="*/ 571500 h 1743327"/>
                <a:gd name="connsiteX7" fmla="*/ 9144000 w 9398000"/>
                <a:gd name="connsiteY7" fmla="*/ 1133727 h 1743327"/>
                <a:gd name="connsiteX8" fmla="*/ 9231086 w 9398000"/>
                <a:gd name="connsiteY8" fmla="*/ 1211136 h 1743327"/>
                <a:gd name="connsiteX9" fmla="*/ 9013371 w 9398000"/>
                <a:gd name="connsiteY9" fmla="*/ 1370793 h 1743327"/>
                <a:gd name="connsiteX10" fmla="*/ 7445829 w 9398000"/>
                <a:gd name="connsiteY10" fmla="*/ 1559479 h 1743327"/>
                <a:gd name="connsiteX11" fmla="*/ 5638800 w 9398000"/>
                <a:gd name="connsiteY11" fmla="*/ 1667127 h 1743327"/>
                <a:gd name="connsiteX12" fmla="*/ 3505200 w 9398000"/>
                <a:gd name="connsiteY12" fmla="*/ 1743327 h 1743327"/>
                <a:gd name="connsiteX13" fmla="*/ 1905000 w 9398000"/>
                <a:gd name="connsiteY13" fmla="*/ 1667127 h 1743327"/>
                <a:gd name="connsiteX14" fmla="*/ 740229 w 9398000"/>
                <a:gd name="connsiteY14" fmla="*/ 1501422 h 1743327"/>
                <a:gd name="connsiteX15" fmla="*/ 0 w 9398000"/>
                <a:gd name="connsiteY15" fmla="*/ 1312736 h 1743327"/>
                <a:gd name="connsiteX16" fmla="*/ 0 w 9398000"/>
                <a:gd name="connsiteY16" fmla="*/ 905128 h 1743327"/>
                <a:gd name="connsiteX17" fmla="*/ 0 w 9398000"/>
                <a:gd name="connsiteY17" fmla="*/ 571500 h 1743327"/>
                <a:gd name="connsiteX18" fmla="*/ 0 w 9398000"/>
                <a:gd name="connsiteY18" fmla="*/ 114300 h 1743327"/>
                <a:gd name="connsiteX0" fmla="*/ 0 w 9398000"/>
                <a:gd name="connsiteY0" fmla="*/ 114300 h 1743327"/>
                <a:gd name="connsiteX1" fmla="*/ 3124200 w 9398000"/>
                <a:gd name="connsiteY1" fmla="*/ 495300 h 1743327"/>
                <a:gd name="connsiteX2" fmla="*/ 4876800 w 9398000"/>
                <a:gd name="connsiteY2" fmla="*/ 495300 h 1743327"/>
                <a:gd name="connsiteX3" fmla="*/ 6553200 w 9398000"/>
                <a:gd name="connsiteY3" fmla="*/ 419100 h 1743327"/>
                <a:gd name="connsiteX4" fmla="*/ 7620000 w 9398000"/>
                <a:gd name="connsiteY4" fmla="*/ 342900 h 1743327"/>
                <a:gd name="connsiteX5" fmla="*/ 9144000 w 9398000"/>
                <a:gd name="connsiteY5" fmla="*/ 38100 h 1743327"/>
                <a:gd name="connsiteX6" fmla="*/ 9144000 w 9398000"/>
                <a:gd name="connsiteY6" fmla="*/ 571500 h 1743327"/>
                <a:gd name="connsiteX7" fmla="*/ 9144000 w 9398000"/>
                <a:gd name="connsiteY7" fmla="*/ 1133727 h 1743327"/>
                <a:gd name="connsiteX8" fmla="*/ 9013371 w 9398000"/>
                <a:gd name="connsiteY8" fmla="*/ 1370793 h 1743327"/>
                <a:gd name="connsiteX9" fmla="*/ 7445829 w 9398000"/>
                <a:gd name="connsiteY9" fmla="*/ 1559479 h 1743327"/>
                <a:gd name="connsiteX10" fmla="*/ 5638800 w 9398000"/>
                <a:gd name="connsiteY10" fmla="*/ 1667127 h 1743327"/>
                <a:gd name="connsiteX11" fmla="*/ 3505200 w 9398000"/>
                <a:gd name="connsiteY11" fmla="*/ 1743327 h 1743327"/>
                <a:gd name="connsiteX12" fmla="*/ 1905000 w 9398000"/>
                <a:gd name="connsiteY12" fmla="*/ 1667127 h 1743327"/>
                <a:gd name="connsiteX13" fmla="*/ 740229 w 9398000"/>
                <a:gd name="connsiteY13" fmla="*/ 1501422 h 1743327"/>
                <a:gd name="connsiteX14" fmla="*/ 0 w 9398000"/>
                <a:gd name="connsiteY14" fmla="*/ 1312736 h 1743327"/>
                <a:gd name="connsiteX15" fmla="*/ 0 w 9398000"/>
                <a:gd name="connsiteY15" fmla="*/ 905128 h 1743327"/>
                <a:gd name="connsiteX16" fmla="*/ 0 w 9398000"/>
                <a:gd name="connsiteY16" fmla="*/ 571500 h 1743327"/>
                <a:gd name="connsiteX17" fmla="*/ 0 w 9398000"/>
                <a:gd name="connsiteY17" fmla="*/ 114300 h 1743327"/>
                <a:gd name="connsiteX0" fmla="*/ 0 w 9398000"/>
                <a:gd name="connsiteY0" fmla="*/ 114300 h 2324100"/>
                <a:gd name="connsiteX1" fmla="*/ 3124200 w 9398000"/>
                <a:gd name="connsiteY1" fmla="*/ 495300 h 2324100"/>
                <a:gd name="connsiteX2" fmla="*/ 4876800 w 9398000"/>
                <a:gd name="connsiteY2" fmla="*/ 495300 h 2324100"/>
                <a:gd name="connsiteX3" fmla="*/ 6553200 w 9398000"/>
                <a:gd name="connsiteY3" fmla="*/ 419100 h 2324100"/>
                <a:gd name="connsiteX4" fmla="*/ 7620000 w 9398000"/>
                <a:gd name="connsiteY4" fmla="*/ 342900 h 2324100"/>
                <a:gd name="connsiteX5" fmla="*/ 9144000 w 9398000"/>
                <a:gd name="connsiteY5" fmla="*/ 38100 h 2324100"/>
                <a:gd name="connsiteX6" fmla="*/ 9144000 w 9398000"/>
                <a:gd name="connsiteY6" fmla="*/ 571500 h 2324100"/>
                <a:gd name="connsiteX7" fmla="*/ 9144000 w 9398000"/>
                <a:gd name="connsiteY7" fmla="*/ 1133727 h 2324100"/>
                <a:gd name="connsiteX8" fmla="*/ 9013371 w 9398000"/>
                <a:gd name="connsiteY8" fmla="*/ 1370793 h 2324100"/>
                <a:gd name="connsiteX9" fmla="*/ 7445829 w 9398000"/>
                <a:gd name="connsiteY9" fmla="*/ 1559479 h 2324100"/>
                <a:gd name="connsiteX10" fmla="*/ 5562600 w 9398000"/>
                <a:gd name="connsiteY10" fmla="*/ 2324100 h 2324100"/>
                <a:gd name="connsiteX11" fmla="*/ 3505200 w 9398000"/>
                <a:gd name="connsiteY11" fmla="*/ 1743327 h 2324100"/>
                <a:gd name="connsiteX12" fmla="*/ 1905000 w 9398000"/>
                <a:gd name="connsiteY12" fmla="*/ 1667127 h 2324100"/>
                <a:gd name="connsiteX13" fmla="*/ 740229 w 9398000"/>
                <a:gd name="connsiteY13" fmla="*/ 1501422 h 2324100"/>
                <a:gd name="connsiteX14" fmla="*/ 0 w 9398000"/>
                <a:gd name="connsiteY14" fmla="*/ 1312736 h 2324100"/>
                <a:gd name="connsiteX15" fmla="*/ 0 w 9398000"/>
                <a:gd name="connsiteY15" fmla="*/ 905128 h 2324100"/>
                <a:gd name="connsiteX16" fmla="*/ 0 w 9398000"/>
                <a:gd name="connsiteY16" fmla="*/ 571500 h 2324100"/>
                <a:gd name="connsiteX17" fmla="*/ 0 w 9398000"/>
                <a:gd name="connsiteY17" fmla="*/ 114300 h 2324100"/>
                <a:gd name="connsiteX0" fmla="*/ 0 w 9398000"/>
                <a:gd name="connsiteY0" fmla="*/ 114300 h 2406784"/>
                <a:gd name="connsiteX1" fmla="*/ 3124200 w 9398000"/>
                <a:gd name="connsiteY1" fmla="*/ 495300 h 2406784"/>
                <a:gd name="connsiteX2" fmla="*/ 4876800 w 9398000"/>
                <a:gd name="connsiteY2" fmla="*/ 495300 h 2406784"/>
                <a:gd name="connsiteX3" fmla="*/ 6553200 w 9398000"/>
                <a:gd name="connsiteY3" fmla="*/ 419100 h 2406784"/>
                <a:gd name="connsiteX4" fmla="*/ 7620000 w 9398000"/>
                <a:gd name="connsiteY4" fmla="*/ 342900 h 2406784"/>
                <a:gd name="connsiteX5" fmla="*/ 9144000 w 9398000"/>
                <a:gd name="connsiteY5" fmla="*/ 38100 h 2406784"/>
                <a:gd name="connsiteX6" fmla="*/ 9144000 w 9398000"/>
                <a:gd name="connsiteY6" fmla="*/ 571500 h 2406784"/>
                <a:gd name="connsiteX7" fmla="*/ 9144000 w 9398000"/>
                <a:gd name="connsiteY7" fmla="*/ 1133727 h 2406784"/>
                <a:gd name="connsiteX8" fmla="*/ 9013371 w 9398000"/>
                <a:gd name="connsiteY8" fmla="*/ 1370793 h 2406784"/>
                <a:gd name="connsiteX9" fmla="*/ 7772400 w 9398000"/>
                <a:gd name="connsiteY9" fmla="*/ 2247899 h 2406784"/>
                <a:gd name="connsiteX10" fmla="*/ 5562600 w 9398000"/>
                <a:gd name="connsiteY10" fmla="*/ 2324100 h 2406784"/>
                <a:gd name="connsiteX11" fmla="*/ 3505200 w 9398000"/>
                <a:gd name="connsiteY11" fmla="*/ 1743327 h 2406784"/>
                <a:gd name="connsiteX12" fmla="*/ 1905000 w 9398000"/>
                <a:gd name="connsiteY12" fmla="*/ 1667127 h 2406784"/>
                <a:gd name="connsiteX13" fmla="*/ 740229 w 9398000"/>
                <a:gd name="connsiteY13" fmla="*/ 1501422 h 2406784"/>
                <a:gd name="connsiteX14" fmla="*/ 0 w 9398000"/>
                <a:gd name="connsiteY14" fmla="*/ 1312736 h 2406784"/>
                <a:gd name="connsiteX15" fmla="*/ 0 w 9398000"/>
                <a:gd name="connsiteY15" fmla="*/ 905128 h 2406784"/>
                <a:gd name="connsiteX16" fmla="*/ 0 w 9398000"/>
                <a:gd name="connsiteY16" fmla="*/ 571500 h 2406784"/>
                <a:gd name="connsiteX17" fmla="*/ 0 w 9398000"/>
                <a:gd name="connsiteY17" fmla="*/ 114300 h 2406784"/>
                <a:gd name="connsiteX0" fmla="*/ 0 w 9398000"/>
                <a:gd name="connsiteY0" fmla="*/ 114300 h 2357394"/>
                <a:gd name="connsiteX1" fmla="*/ 3124200 w 9398000"/>
                <a:gd name="connsiteY1" fmla="*/ 495300 h 2357394"/>
                <a:gd name="connsiteX2" fmla="*/ 4876800 w 9398000"/>
                <a:gd name="connsiteY2" fmla="*/ 495300 h 2357394"/>
                <a:gd name="connsiteX3" fmla="*/ 6553200 w 9398000"/>
                <a:gd name="connsiteY3" fmla="*/ 419100 h 2357394"/>
                <a:gd name="connsiteX4" fmla="*/ 7620000 w 9398000"/>
                <a:gd name="connsiteY4" fmla="*/ 342900 h 2357394"/>
                <a:gd name="connsiteX5" fmla="*/ 9144000 w 9398000"/>
                <a:gd name="connsiteY5" fmla="*/ 38100 h 2357394"/>
                <a:gd name="connsiteX6" fmla="*/ 9144000 w 9398000"/>
                <a:gd name="connsiteY6" fmla="*/ 571500 h 2357394"/>
                <a:gd name="connsiteX7" fmla="*/ 9144000 w 9398000"/>
                <a:gd name="connsiteY7" fmla="*/ 1133727 h 2357394"/>
                <a:gd name="connsiteX8" fmla="*/ 9144000 w 9398000"/>
                <a:gd name="connsiteY8" fmla="*/ 2171699 h 2357394"/>
                <a:gd name="connsiteX9" fmla="*/ 7772400 w 9398000"/>
                <a:gd name="connsiteY9" fmla="*/ 2247899 h 2357394"/>
                <a:gd name="connsiteX10" fmla="*/ 5562600 w 9398000"/>
                <a:gd name="connsiteY10" fmla="*/ 2324100 h 2357394"/>
                <a:gd name="connsiteX11" fmla="*/ 3505200 w 9398000"/>
                <a:gd name="connsiteY11" fmla="*/ 1743327 h 2357394"/>
                <a:gd name="connsiteX12" fmla="*/ 1905000 w 9398000"/>
                <a:gd name="connsiteY12" fmla="*/ 1667127 h 2357394"/>
                <a:gd name="connsiteX13" fmla="*/ 740229 w 9398000"/>
                <a:gd name="connsiteY13" fmla="*/ 1501422 h 2357394"/>
                <a:gd name="connsiteX14" fmla="*/ 0 w 9398000"/>
                <a:gd name="connsiteY14" fmla="*/ 1312736 h 2357394"/>
                <a:gd name="connsiteX15" fmla="*/ 0 w 9398000"/>
                <a:gd name="connsiteY15" fmla="*/ 905128 h 2357394"/>
                <a:gd name="connsiteX16" fmla="*/ 0 w 9398000"/>
                <a:gd name="connsiteY16" fmla="*/ 571500 h 2357394"/>
                <a:gd name="connsiteX17" fmla="*/ 0 w 9398000"/>
                <a:gd name="connsiteY17" fmla="*/ 114300 h 2357394"/>
                <a:gd name="connsiteX0" fmla="*/ 0 w 9398000"/>
                <a:gd name="connsiteY0" fmla="*/ 114300 h 2324100"/>
                <a:gd name="connsiteX1" fmla="*/ 3124200 w 9398000"/>
                <a:gd name="connsiteY1" fmla="*/ 495300 h 2324100"/>
                <a:gd name="connsiteX2" fmla="*/ 4876800 w 9398000"/>
                <a:gd name="connsiteY2" fmla="*/ 495300 h 2324100"/>
                <a:gd name="connsiteX3" fmla="*/ 6553200 w 9398000"/>
                <a:gd name="connsiteY3" fmla="*/ 419100 h 2324100"/>
                <a:gd name="connsiteX4" fmla="*/ 7620000 w 9398000"/>
                <a:gd name="connsiteY4" fmla="*/ 342900 h 2324100"/>
                <a:gd name="connsiteX5" fmla="*/ 9144000 w 9398000"/>
                <a:gd name="connsiteY5" fmla="*/ 38100 h 2324100"/>
                <a:gd name="connsiteX6" fmla="*/ 9144000 w 9398000"/>
                <a:gd name="connsiteY6" fmla="*/ 571500 h 2324100"/>
                <a:gd name="connsiteX7" fmla="*/ 9144000 w 9398000"/>
                <a:gd name="connsiteY7" fmla="*/ 1133727 h 2324100"/>
                <a:gd name="connsiteX8" fmla="*/ 9144000 w 9398000"/>
                <a:gd name="connsiteY8" fmla="*/ 2171699 h 2324100"/>
                <a:gd name="connsiteX9" fmla="*/ 7772400 w 9398000"/>
                <a:gd name="connsiteY9" fmla="*/ 2247899 h 2324100"/>
                <a:gd name="connsiteX10" fmla="*/ 5562600 w 9398000"/>
                <a:gd name="connsiteY10" fmla="*/ 2324100 h 2324100"/>
                <a:gd name="connsiteX11" fmla="*/ 3505200 w 9398000"/>
                <a:gd name="connsiteY11" fmla="*/ 1743327 h 2324100"/>
                <a:gd name="connsiteX12" fmla="*/ 1905000 w 9398000"/>
                <a:gd name="connsiteY12" fmla="*/ 1667127 h 2324100"/>
                <a:gd name="connsiteX13" fmla="*/ 740229 w 9398000"/>
                <a:gd name="connsiteY13" fmla="*/ 1501422 h 2324100"/>
                <a:gd name="connsiteX14" fmla="*/ 0 w 9398000"/>
                <a:gd name="connsiteY14" fmla="*/ 1312736 h 2324100"/>
                <a:gd name="connsiteX15" fmla="*/ 0 w 9398000"/>
                <a:gd name="connsiteY15" fmla="*/ 905128 h 2324100"/>
                <a:gd name="connsiteX16" fmla="*/ 0 w 9398000"/>
                <a:gd name="connsiteY16" fmla="*/ 571500 h 2324100"/>
                <a:gd name="connsiteX17" fmla="*/ 0 w 9398000"/>
                <a:gd name="connsiteY17" fmla="*/ 114300 h 2324100"/>
                <a:gd name="connsiteX0" fmla="*/ 0 w 9398000"/>
                <a:gd name="connsiteY0" fmla="*/ 114300 h 2324100"/>
                <a:gd name="connsiteX1" fmla="*/ 3124200 w 9398000"/>
                <a:gd name="connsiteY1" fmla="*/ 495300 h 2324100"/>
                <a:gd name="connsiteX2" fmla="*/ 4876800 w 9398000"/>
                <a:gd name="connsiteY2" fmla="*/ 495300 h 2324100"/>
                <a:gd name="connsiteX3" fmla="*/ 6553200 w 9398000"/>
                <a:gd name="connsiteY3" fmla="*/ 419100 h 2324100"/>
                <a:gd name="connsiteX4" fmla="*/ 7620000 w 9398000"/>
                <a:gd name="connsiteY4" fmla="*/ 342900 h 2324100"/>
                <a:gd name="connsiteX5" fmla="*/ 9144000 w 9398000"/>
                <a:gd name="connsiteY5" fmla="*/ 38100 h 2324100"/>
                <a:gd name="connsiteX6" fmla="*/ 9144000 w 9398000"/>
                <a:gd name="connsiteY6" fmla="*/ 571500 h 2324100"/>
                <a:gd name="connsiteX7" fmla="*/ 9144000 w 9398000"/>
                <a:gd name="connsiteY7" fmla="*/ 1133727 h 2324100"/>
                <a:gd name="connsiteX8" fmla="*/ 9144000 w 9398000"/>
                <a:gd name="connsiteY8" fmla="*/ 2171699 h 2324100"/>
                <a:gd name="connsiteX9" fmla="*/ 7772400 w 9398000"/>
                <a:gd name="connsiteY9" fmla="*/ 2247899 h 2324100"/>
                <a:gd name="connsiteX10" fmla="*/ 5562600 w 9398000"/>
                <a:gd name="connsiteY10" fmla="*/ 2324100 h 2324100"/>
                <a:gd name="connsiteX11" fmla="*/ 3505200 w 9398000"/>
                <a:gd name="connsiteY11" fmla="*/ 1743327 h 2324100"/>
                <a:gd name="connsiteX12" fmla="*/ 1905000 w 9398000"/>
                <a:gd name="connsiteY12" fmla="*/ 1667127 h 2324100"/>
                <a:gd name="connsiteX13" fmla="*/ 740229 w 9398000"/>
                <a:gd name="connsiteY13" fmla="*/ 1501422 h 2324100"/>
                <a:gd name="connsiteX14" fmla="*/ 0 w 9398000"/>
                <a:gd name="connsiteY14" fmla="*/ 1312736 h 2324100"/>
                <a:gd name="connsiteX15" fmla="*/ 0 w 9398000"/>
                <a:gd name="connsiteY15" fmla="*/ 905128 h 2324100"/>
                <a:gd name="connsiteX16" fmla="*/ 0 w 9398000"/>
                <a:gd name="connsiteY16" fmla="*/ 571500 h 2324100"/>
                <a:gd name="connsiteX17" fmla="*/ 0 w 9398000"/>
                <a:gd name="connsiteY17" fmla="*/ 114300 h 2324100"/>
                <a:gd name="connsiteX0" fmla="*/ 0 w 9398000"/>
                <a:gd name="connsiteY0" fmla="*/ 114300 h 2324100"/>
                <a:gd name="connsiteX1" fmla="*/ 3124200 w 9398000"/>
                <a:gd name="connsiteY1" fmla="*/ 495300 h 2324100"/>
                <a:gd name="connsiteX2" fmla="*/ 4876800 w 9398000"/>
                <a:gd name="connsiteY2" fmla="*/ 495300 h 2324100"/>
                <a:gd name="connsiteX3" fmla="*/ 6553200 w 9398000"/>
                <a:gd name="connsiteY3" fmla="*/ 419100 h 2324100"/>
                <a:gd name="connsiteX4" fmla="*/ 7620000 w 9398000"/>
                <a:gd name="connsiteY4" fmla="*/ 342900 h 2324100"/>
                <a:gd name="connsiteX5" fmla="*/ 9144000 w 9398000"/>
                <a:gd name="connsiteY5" fmla="*/ 38100 h 2324100"/>
                <a:gd name="connsiteX6" fmla="*/ 9144000 w 9398000"/>
                <a:gd name="connsiteY6" fmla="*/ 571500 h 2324100"/>
                <a:gd name="connsiteX7" fmla="*/ 9144000 w 9398000"/>
                <a:gd name="connsiteY7" fmla="*/ 1133727 h 2324100"/>
                <a:gd name="connsiteX8" fmla="*/ 9144000 w 9398000"/>
                <a:gd name="connsiteY8" fmla="*/ 2171699 h 2324100"/>
                <a:gd name="connsiteX9" fmla="*/ 7772400 w 9398000"/>
                <a:gd name="connsiteY9" fmla="*/ 2247899 h 2324100"/>
                <a:gd name="connsiteX10" fmla="*/ 5562600 w 9398000"/>
                <a:gd name="connsiteY10" fmla="*/ 2324100 h 2324100"/>
                <a:gd name="connsiteX11" fmla="*/ 3505200 w 9398000"/>
                <a:gd name="connsiteY11" fmla="*/ 1743327 h 2324100"/>
                <a:gd name="connsiteX12" fmla="*/ 1905000 w 9398000"/>
                <a:gd name="connsiteY12" fmla="*/ 1667127 h 2324100"/>
                <a:gd name="connsiteX13" fmla="*/ 609600 w 9398000"/>
                <a:gd name="connsiteY13" fmla="*/ 1943099 h 2324100"/>
                <a:gd name="connsiteX14" fmla="*/ 0 w 9398000"/>
                <a:gd name="connsiteY14" fmla="*/ 1312736 h 2324100"/>
                <a:gd name="connsiteX15" fmla="*/ 0 w 9398000"/>
                <a:gd name="connsiteY15" fmla="*/ 905128 h 2324100"/>
                <a:gd name="connsiteX16" fmla="*/ 0 w 9398000"/>
                <a:gd name="connsiteY16" fmla="*/ 571500 h 2324100"/>
                <a:gd name="connsiteX17" fmla="*/ 0 w 9398000"/>
                <a:gd name="connsiteY17" fmla="*/ 114300 h 2324100"/>
                <a:gd name="connsiteX0" fmla="*/ 0 w 9398000"/>
                <a:gd name="connsiteY0" fmla="*/ 114300 h 2324100"/>
                <a:gd name="connsiteX1" fmla="*/ 3124200 w 9398000"/>
                <a:gd name="connsiteY1" fmla="*/ 495300 h 2324100"/>
                <a:gd name="connsiteX2" fmla="*/ 4876800 w 9398000"/>
                <a:gd name="connsiteY2" fmla="*/ 495300 h 2324100"/>
                <a:gd name="connsiteX3" fmla="*/ 6553200 w 9398000"/>
                <a:gd name="connsiteY3" fmla="*/ 419100 h 2324100"/>
                <a:gd name="connsiteX4" fmla="*/ 7620000 w 9398000"/>
                <a:gd name="connsiteY4" fmla="*/ 342900 h 2324100"/>
                <a:gd name="connsiteX5" fmla="*/ 9144000 w 9398000"/>
                <a:gd name="connsiteY5" fmla="*/ 38100 h 2324100"/>
                <a:gd name="connsiteX6" fmla="*/ 9144000 w 9398000"/>
                <a:gd name="connsiteY6" fmla="*/ 571500 h 2324100"/>
                <a:gd name="connsiteX7" fmla="*/ 9144000 w 9398000"/>
                <a:gd name="connsiteY7" fmla="*/ 1133727 h 2324100"/>
                <a:gd name="connsiteX8" fmla="*/ 9144000 w 9398000"/>
                <a:gd name="connsiteY8" fmla="*/ 2171699 h 2324100"/>
                <a:gd name="connsiteX9" fmla="*/ 7772400 w 9398000"/>
                <a:gd name="connsiteY9" fmla="*/ 2247899 h 2324100"/>
                <a:gd name="connsiteX10" fmla="*/ 5562600 w 9398000"/>
                <a:gd name="connsiteY10" fmla="*/ 2324100 h 2324100"/>
                <a:gd name="connsiteX11" fmla="*/ 3505200 w 9398000"/>
                <a:gd name="connsiteY11" fmla="*/ 2247899 h 2324100"/>
                <a:gd name="connsiteX12" fmla="*/ 1905000 w 9398000"/>
                <a:gd name="connsiteY12" fmla="*/ 1667127 h 2324100"/>
                <a:gd name="connsiteX13" fmla="*/ 609600 w 9398000"/>
                <a:gd name="connsiteY13" fmla="*/ 1943099 h 2324100"/>
                <a:gd name="connsiteX14" fmla="*/ 0 w 9398000"/>
                <a:gd name="connsiteY14" fmla="*/ 1312736 h 2324100"/>
                <a:gd name="connsiteX15" fmla="*/ 0 w 9398000"/>
                <a:gd name="connsiteY15" fmla="*/ 905128 h 2324100"/>
                <a:gd name="connsiteX16" fmla="*/ 0 w 9398000"/>
                <a:gd name="connsiteY16" fmla="*/ 571500 h 2324100"/>
                <a:gd name="connsiteX17" fmla="*/ 0 w 9398000"/>
                <a:gd name="connsiteY17" fmla="*/ 114300 h 2324100"/>
                <a:gd name="connsiteX0" fmla="*/ 0 w 9398000"/>
                <a:gd name="connsiteY0" fmla="*/ 114300 h 2324100"/>
                <a:gd name="connsiteX1" fmla="*/ 3124200 w 9398000"/>
                <a:gd name="connsiteY1" fmla="*/ 495300 h 2324100"/>
                <a:gd name="connsiteX2" fmla="*/ 4876800 w 9398000"/>
                <a:gd name="connsiteY2" fmla="*/ 495300 h 2324100"/>
                <a:gd name="connsiteX3" fmla="*/ 6553200 w 9398000"/>
                <a:gd name="connsiteY3" fmla="*/ 419100 h 2324100"/>
                <a:gd name="connsiteX4" fmla="*/ 7620000 w 9398000"/>
                <a:gd name="connsiteY4" fmla="*/ 342900 h 2324100"/>
                <a:gd name="connsiteX5" fmla="*/ 9144000 w 9398000"/>
                <a:gd name="connsiteY5" fmla="*/ 38100 h 2324100"/>
                <a:gd name="connsiteX6" fmla="*/ 9144000 w 9398000"/>
                <a:gd name="connsiteY6" fmla="*/ 571500 h 2324100"/>
                <a:gd name="connsiteX7" fmla="*/ 9144000 w 9398000"/>
                <a:gd name="connsiteY7" fmla="*/ 1133727 h 2324100"/>
                <a:gd name="connsiteX8" fmla="*/ 9144000 w 9398000"/>
                <a:gd name="connsiteY8" fmla="*/ 2171699 h 2324100"/>
                <a:gd name="connsiteX9" fmla="*/ 7772400 w 9398000"/>
                <a:gd name="connsiteY9" fmla="*/ 2247899 h 2324100"/>
                <a:gd name="connsiteX10" fmla="*/ 5562600 w 9398000"/>
                <a:gd name="connsiteY10" fmla="*/ 2324100 h 2324100"/>
                <a:gd name="connsiteX11" fmla="*/ 3505200 w 9398000"/>
                <a:gd name="connsiteY11" fmla="*/ 2247899 h 2324100"/>
                <a:gd name="connsiteX12" fmla="*/ 1905000 w 9398000"/>
                <a:gd name="connsiteY12" fmla="*/ 2095499 h 2324100"/>
                <a:gd name="connsiteX13" fmla="*/ 609600 w 9398000"/>
                <a:gd name="connsiteY13" fmla="*/ 1943099 h 2324100"/>
                <a:gd name="connsiteX14" fmla="*/ 0 w 9398000"/>
                <a:gd name="connsiteY14" fmla="*/ 1312736 h 2324100"/>
                <a:gd name="connsiteX15" fmla="*/ 0 w 9398000"/>
                <a:gd name="connsiteY15" fmla="*/ 905128 h 2324100"/>
                <a:gd name="connsiteX16" fmla="*/ 0 w 9398000"/>
                <a:gd name="connsiteY16" fmla="*/ 571500 h 2324100"/>
                <a:gd name="connsiteX17" fmla="*/ 0 w 9398000"/>
                <a:gd name="connsiteY17" fmla="*/ 114300 h 2324100"/>
                <a:gd name="connsiteX0" fmla="*/ 0 w 9398000"/>
                <a:gd name="connsiteY0" fmla="*/ 114300 h 2324100"/>
                <a:gd name="connsiteX1" fmla="*/ 3124200 w 9398000"/>
                <a:gd name="connsiteY1" fmla="*/ 495300 h 2324100"/>
                <a:gd name="connsiteX2" fmla="*/ 4876800 w 9398000"/>
                <a:gd name="connsiteY2" fmla="*/ 495300 h 2324100"/>
                <a:gd name="connsiteX3" fmla="*/ 6553200 w 9398000"/>
                <a:gd name="connsiteY3" fmla="*/ 419100 h 2324100"/>
                <a:gd name="connsiteX4" fmla="*/ 7620000 w 9398000"/>
                <a:gd name="connsiteY4" fmla="*/ 342900 h 2324100"/>
                <a:gd name="connsiteX5" fmla="*/ 9144000 w 9398000"/>
                <a:gd name="connsiteY5" fmla="*/ 38100 h 2324100"/>
                <a:gd name="connsiteX6" fmla="*/ 9144000 w 9398000"/>
                <a:gd name="connsiteY6" fmla="*/ 571500 h 2324100"/>
                <a:gd name="connsiteX7" fmla="*/ 9144000 w 9398000"/>
                <a:gd name="connsiteY7" fmla="*/ 1133727 h 2324100"/>
                <a:gd name="connsiteX8" fmla="*/ 9144000 w 9398000"/>
                <a:gd name="connsiteY8" fmla="*/ 2171699 h 2324100"/>
                <a:gd name="connsiteX9" fmla="*/ 7772400 w 9398000"/>
                <a:gd name="connsiteY9" fmla="*/ 2247899 h 2324100"/>
                <a:gd name="connsiteX10" fmla="*/ 5562600 w 9398000"/>
                <a:gd name="connsiteY10" fmla="*/ 2324100 h 2324100"/>
                <a:gd name="connsiteX11" fmla="*/ 3505200 w 9398000"/>
                <a:gd name="connsiteY11" fmla="*/ 2247899 h 2324100"/>
                <a:gd name="connsiteX12" fmla="*/ 1905000 w 9398000"/>
                <a:gd name="connsiteY12" fmla="*/ 2095499 h 2324100"/>
                <a:gd name="connsiteX13" fmla="*/ 609600 w 9398000"/>
                <a:gd name="connsiteY13" fmla="*/ 1943099 h 2324100"/>
                <a:gd name="connsiteX14" fmla="*/ 0 w 9398000"/>
                <a:gd name="connsiteY14" fmla="*/ 1866899 h 2324100"/>
                <a:gd name="connsiteX15" fmla="*/ 0 w 9398000"/>
                <a:gd name="connsiteY15" fmla="*/ 905128 h 2324100"/>
                <a:gd name="connsiteX16" fmla="*/ 0 w 9398000"/>
                <a:gd name="connsiteY16" fmla="*/ 571500 h 2324100"/>
                <a:gd name="connsiteX17" fmla="*/ 0 w 9398000"/>
                <a:gd name="connsiteY17" fmla="*/ 114300 h 2324100"/>
                <a:gd name="connsiteX0" fmla="*/ 0 w 9398000"/>
                <a:gd name="connsiteY0" fmla="*/ 114300 h 2324100"/>
                <a:gd name="connsiteX1" fmla="*/ 3124200 w 9398000"/>
                <a:gd name="connsiteY1" fmla="*/ 495300 h 2324100"/>
                <a:gd name="connsiteX2" fmla="*/ 4876800 w 9398000"/>
                <a:gd name="connsiteY2" fmla="*/ 495300 h 2324100"/>
                <a:gd name="connsiteX3" fmla="*/ 6553200 w 9398000"/>
                <a:gd name="connsiteY3" fmla="*/ 419100 h 2324100"/>
                <a:gd name="connsiteX4" fmla="*/ 7620000 w 9398000"/>
                <a:gd name="connsiteY4" fmla="*/ 342900 h 2324100"/>
                <a:gd name="connsiteX5" fmla="*/ 9144000 w 9398000"/>
                <a:gd name="connsiteY5" fmla="*/ 38100 h 2324100"/>
                <a:gd name="connsiteX6" fmla="*/ 9144000 w 9398000"/>
                <a:gd name="connsiteY6" fmla="*/ 571500 h 2324100"/>
                <a:gd name="connsiteX7" fmla="*/ 9144000 w 9398000"/>
                <a:gd name="connsiteY7" fmla="*/ 1133727 h 2324100"/>
                <a:gd name="connsiteX8" fmla="*/ 9144000 w 9398000"/>
                <a:gd name="connsiteY8" fmla="*/ 2171699 h 2324100"/>
                <a:gd name="connsiteX9" fmla="*/ 7772400 w 9398000"/>
                <a:gd name="connsiteY9" fmla="*/ 2247899 h 2324100"/>
                <a:gd name="connsiteX10" fmla="*/ 5562600 w 9398000"/>
                <a:gd name="connsiteY10" fmla="*/ 2324100 h 2324100"/>
                <a:gd name="connsiteX11" fmla="*/ 3505200 w 9398000"/>
                <a:gd name="connsiteY11" fmla="*/ 2247899 h 2324100"/>
                <a:gd name="connsiteX12" fmla="*/ 1905000 w 9398000"/>
                <a:gd name="connsiteY12" fmla="*/ 2095499 h 2324100"/>
                <a:gd name="connsiteX13" fmla="*/ 685800 w 9398000"/>
                <a:gd name="connsiteY13" fmla="*/ 2019299 h 2324100"/>
                <a:gd name="connsiteX14" fmla="*/ 0 w 9398000"/>
                <a:gd name="connsiteY14" fmla="*/ 1866899 h 2324100"/>
                <a:gd name="connsiteX15" fmla="*/ 0 w 9398000"/>
                <a:gd name="connsiteY15" fmla="*/ 905128 h 2324100"/>
                <a:gd name="connsiteX16" fmla="*/ 0 w 9398000"/>
                <a:gd name="connsiteY16" fmla="*/ 571500 h 2324100"/>
                <a:gd name="connsiteX17" fmla="*/ 0 w 9398000"/>
                <a:gd name="connsiteY17" fmla="*/ 114300 h 2324100"/>
                <a:gd name="connsiteX0" fmla="*/ 0 w 9398000"/>
                <a:gd name="connsiteY0" fmla="*/ 114300 h 2324100"/>
                <a:gd name="connsiteX1" fmla="*/ 3124200 w 9398000"/>
                <a:gd name="connsiteY1" fmla="*/ 495300 h 2324100"/>
                <a:gd name="connsiteX2" fmla="*/ 4876800 w 9398000"/>
                <a:gd name="connsiteY2" fmla="*/ 495300 h 2324100"/>
                <a:gd name="connsiteX3" fmla="*/ 6553200 w 9398000"/>
                <a:gd name="connsiteY3" fmla="*/ 419100 h 2324100"/>
                <a:gd name="connsiteX4" fmla="*/ 7620000 w 9398000"/>
                <a:gd name="connsiteY4" fmla="*/ 342900 h 2324100"/>
                <a:gd name="connsiteX5" fmla="*/ 9144000 w 9398000"/>
                <a:gd name="connsiteY5" fmla="*/ 38100 h 2324100"/>
                <a:gd name="connsiteX6" fmla="*/ 9144000 w 9398000"/>
                <a:gd name="connsiteY6" fmla="*/ 571500 h 2324100"/>
                <a:gd name="connsiteX7" fmla="*/ 9144000 w 9398000"/>
                <a:gd name="connsiteY7" fmla="*/ 1133727 h 2324100"/>
                <a:gd name="connsiteX8" fmla="*/ 9144000 w 9398000"/>
                <a:gd name="connsiteY8" fmla="*/ 2171699 h 2324100"/>
                <a:gd name="connsiteX9" fmla="*/ 7772400 w 9398000"/>
                <a:gd name="connsiteY9" fmla="*/ 2247899 h 2324100"/>
                <a:gd name="connsiteX10" fmla="*/ 5562600 w 9398000"/>
                <a:gd name="connsiteY10" fmla="*/ 2324100 h 2324100"/>
                <a:gd name="connsiteX11" fmla="*/ 3581400 w 9398000"/>
                <a:gd name="connsiteY11" fmla="*/ 2095499 h 2324100"/>
                <a:gd name="connsiteX12" fmla="*/ 1905000 w 9398000"/>
                <a:gd name="connsiteY12" fmla="*/ 2095499 h 2324100"/>
                <a:gd name="connsiteX13" fmla="*/ 685800 w 9398000"/>
                <a:gd name="connsiteY13" fmla="*/ 2019299 h 2324100"/>
                <a:gd name="connsiteX14" fmla="*/ 0 w 9398000"/>
                <a:gd name="connsiteY14" fmla="*/ 1866899 h 2324100"/>
                <a:gd name="connsiteX15" fmla="*/ 0 w 9398000"/>
                <a:gd name="connsiteY15" fmla="*/ 905128 h 2324100"/>
                <a:gd name="connsiteX16" fmla="*/ 0 w 9398000"/>
                <a:gd name="connsiteY16" fmla="*/ 571500 h 2324100"/>
                <a:gd name="connsiteX17" fmla="*/ 0 w 9398000"/>
                <a:gd name="connsiteY17" fmla="*/ 114300 h 2324100"/>
                <a:gd name="connsiteX0" fmla="*/ 0 w 9398000"/>
                <a:gd name="connsiteY0" fmla="*/ 114300 h 2324100"/>
                <a:gd name="connsiteX1" fmla="*/ 3124200 w 9398000"/>
                <a:gd name="connsiteY1" fmla="*/ 495300 h 2324100"/>
                <a:gd name="connsiteX2" fmla="*/ 4876800 w 9398000"/>
                <a:gd name="connsiteY2" fmla="*/ 495300 h 2324100"/>
                <a:gd name="connsiteX3" fmla="*/ 6553200 w 9398000"/>
                <a:gd name="connsiteY3" fmla="*/ 419100 h 2324100"/>
                <a:gd name="connsiteX4" fmla="*/ 7620000 w 9398000"/>
                <a:gd name="connsiteY4" fmla="*/ 342900 h 2324100"/>
                <a:gd name="connsiteX5" fmla="*/ 9144000 w 9398000"/>
                <a:gd name="connsiteY5" fmla="*/ 38100 h 2324100"/>
                <a:gd name="connsiteX6" fmla="*/ 9144000 w 9398000"/>
                <a:gd name="connsiteY6" fmla="*/ 571500 h 2324100"/>
                <a:gd name="connsiteX7" fmla="*/ 9144000 w 9398000"/>
                <a:gd name="connsiteY7" fmla="*/ 1133727 h 2324100"/>
                <a:gd name="connsiteX8" fmla="*/ 9144000 w 9398000"/>
                <a:gd name="connsiteY8" fmla="*/ 2171699 h 2324100"/>
                <a:gd name="connsiteX9" fmla="*/ 7772400 w 9398000"/>
                <a:gd name="connsiteY9" fmla="*/ 2247899 h 2324100"/>
                <a:gd name="connsiteX10" fmla="*/ 5562600 w 9398000"/>
                <a:gd name="connsiteY10" fmla="*/ 2324100 h 2324100"/>
                <a:gd name="connsiteX11" fmla="*/ 3581400 w 9398000"/>
                <a:gd name="connsiteY11" fmla="*/ 2095499 h 2324100"/>
                <a:gd name="connsiteX12" fmla="*/ 1981200 w 9398000"/>
                <a:gd name="connsiteY12" fmla="*/ 2019299 h 2324100"/>
                <a:gd name="connsiteX13" fmla="*/ 685800 w 9398000"/>
                <a:gd name="connsiteY13" fmla="*/ 2019299 h 2324100"/>
                <a:gd name="connsiteX14" fmla="*/ 0 w 9398000"/>
                <a:gd name="connsiteY14" fmla="*/ 1866899 h 2324100"/>
                <a:gd name="connsiteX15" fmla="*/ 0 w 9398000"/>
                <a:gd name="connsiteY15" fmla="*/ 905128 h 2324100"/>
                <a:gd name="connsiteX16" fmla="*/ 0 w 9398000"/>
                <a:gd name="connsiteY16" fmla="*/ 571500 h 2324100"/>
                <a:gd name="connsiteX17" fmla="*/ 0 w 9398000"/>
                <a:gd name="connsiteY17" fmla="*/ 114300 h 2324100"/>
                <a:gd name="connsiteX0" fmla="*/ 0 w 9398000"/>
                <a:gd name="connsiteY0" fmla="*/ 114300 h 2324100"/>
                <a:gd name="connsiteX1" fmla="*/ 3124200 w 9398000"/>
                <a:gd name="connsiteY1" fmla="*/ 495300 h 2324100"/>
                <a:gd name="connsiteX2" fmla="*/ 4876800 w 9398000"/>
                <a:gd name="connsiteY2" fmla="*/ 495300 h 2324100"/>
                <a:gd name="connsiteX3" fmla="*/ 6553200 w 9398000"/>
                <a:gd name="connsiteY3" fmla="*/ 419100 h 2324100"/>
                <a:gd name="connsiteX4" fmla="*/ 7620000 w 9398000"/>
                <a:gd name="connsiteY4" fmla="*/ 342900 h 2324100"/>
                <a:gd name="connsiteX5" fmla="*/ 9144000 w 9398000"/>
                <a:gd name="connsiteY5" fmla="*/ 38100 h 2324100"/>
                <a:gd name="connsiteX6" fmla="*/ 9144000 w 9398000"/>
                <a:gd name="connsiteY6" fmla="*/ 571500 h 2324100"/>
                <a:gd name="connsiteX7" fmla="*/ 9144000 w 9398000"/>
                <a:gd name="connsiteY7" fmla="*/ 1133727 h 2324100"/>
                <a:gd name="connsiteX8" fmla="*/ 9144000 w 9398000"/>
                <a:gd name="connsiteY8" fmla="*/ 2171699 h 2324100"/>
                <a:gd name="connsiteX9" fmla="*/ 7772400 w 9398000"/>
                <a:gd name="connsiteY9" fmla="*/ 2247899 h 2324100"/>
                <a:gd name="connsiteX10" fmla="*/ 5562600 w 9398000"/>
                <a:gd name="connsiteY10" fmla="*/ 2324100 h 2324100"/>
                <a:gd name="connsiteX11" fmla="*/ 3581400 w 9398000"/>
                <a:gd name="connsiteY11" fmla="*/ 2095499 h 2324100"/>
                <a:gd name="connsiteX12" fmla="*/ 1981200 w 9398000"/>
                <a:gd name="connsiteY12" fmla="*/ 2019299 h 2324100"/>
                <a:gd name="connsiteX13" fmla="*/ 762000 w 9398000"/>
                <a:gd name="connsiteY13" fmla="*/ 1943099 h 2324100"/>
                <a:gd name="connsiteX14" fmla="*/ 0 w 9398000"/>
                <a:gd name="connsiteY14" fmla="*/ 1866899 h 2324100"/>
                <a:gd name="connsiteX15" fmla="*/ 0 w 9398000"/>
                <a:gd name="connsiteY15" fmla="*/ 905128 h 2324100"/>
                <a:gd name="connsiteX16" fmla="*/ 0 w 9398000"/>
                <a:gd name="connsiteY16" fmla="*/ 571500 h 2324100"/>
                <a:gd name="connsiteX17" fmla="*/ 0 w 9398000"/>
                <a:gd name="connsiteY17" fmla="*/ 114300 h 2324100"/>
                <a:gd name="connsiteX0" fmla="*/ 0 w 9398000"/>
                <a:gd name="connsiteY0" fmla="*/ 114300 h 2247899"/>
                <a:gd name="connsiteX1" fmla="*/ 3124200 w 9398000"/>
                <a:gd name="connsiteY1" fmla="*/ 495300 h 2247899"/>
                <a:gd name="connsiteX2" fmla="*/ 4876800 w 9398000"/>
                <a:gd name="connsiteY2" fmla="*/ 495300 h 2247899"/>
                <a:gd name="connsiteX3" fmla="*/ 6553200 w 9398000"/>
                <a:gd name="connsiteY3" fmla="*/ 419100 h 2247899"/>
                <a:gd name="connsiteX4" fmla="*/ 7620000 w 9398000"/>
                <a:gd name="connsiteY4" fmla="*/ 342900 h 2247899"/>
                <a:gd name="connsiteX5" fmla="*/ 9144000 w 9398000"/>
                <a:gd name="connsiteY5" fmla="*/ 38100 h 2247899"/>
                <a:gd name="connsiteX6" fmla="*/ 9144000 w 9398000"/>
                <a:gd name="connsiteY6" fmla="*/ 571500 h 2247899"/>
                <a:gd name="connsiteX7" fmla="*/ 9144000 w 9398000"/>
                <a:gd name="connsiteY7" fmla="*/ 1133727 h 2247899"/>
                <a:gd name="connsiteX8" fmla="*/ 9144000 w 9398000"/>
                <a:gd name="connsiteY8" fmla="*/ 2171699 h 2247899"/>
                <a:gd name="connsiteX9" fmla="*/ 7772400 w 9398000"/>
                <a:gd name="connsiteY9" fmla="*/ 2247899 h 2247899"/>
                <a:gd name="connsiteX10" fmla="*/ 5715000 w 9398000"/>
                <a:gd name="connsiteY10" fmla="*/ 2095499 h 2247899"/>
                <a:gd name="connsiteX11" fmla="*/ 3581400 w 9398000"/>
                <a:gd name="connsiteY11" fmla="*/ 2095499 h 2247899"/>
                <a:gd name="connsiteX12" fmla="*/ 1981200 w 9398000"/>
                <a:gd name="connsiteY12" fmla="*/ 2019299 h 2247899"/>
                <a:gd name="connsiteX13" fmla="*/ 762000 w 9398000"/>
                <a:gd name="connsiteY13" fmla="*/ 1943099 h 2247899"/>
                <a:gd name="connsiteX14" fmla="*/ 0 w 9398000"/>
                <a:gd name="connsiteY14" fmla="*/ 1866899 h 2247899"/>
                <a:gd name="connsiteX15" fmla="*/ 0 w 9398000"/>
                <a:gd name="connsiteY15" fmla="*/ 905128 h 2247899"/>
                <a:gd name="connsiteX16" fmla="*/ 0 w 9398000"/>
                <a:gd name="connsiteY16" fmla="*/ 571500 h 2247899"/>
                <a:gd name="connsiteX17" fmla="*/ 0 w 9398000"/>
                <a:gd name="connsiteY17" fmla="*/ 114300 h 2247899"/>
                <a:gd name="connsiteX0" fmla="*/ 0 w 9398000"/>
                <a:gd name="connsiteY0" fmla="*/ 114300 h 2223387"/>
                <a:gd name="connsiteX1" fmla="*/ 3124200 w 9398000"/>
                <a:gd name="connsiteY1" fmla="*/ 495300 h 2223387"/>
                <a:gd name="connsiteX2" fmla="*/ 4876800 w 9398000"/>
                <a:gd name="connsiteY2" fmla="*/ 495300 h 2223387"/>
                <a:gd name="connsiteX3" fmla="*/ 6553200 w 9398000"/>
                <a:gd name="connsiteY3" fmla="*/ 419100 h 2223387"/>
                <a:gd name="connsiteX4" fmla="*/ 7620000 w 9398000"/>
                <a:gd name="connsiteY4" fmla="*/ 342900 h 2223387"/>
                <a:gd name="connsiteX5" fmla="*/ 9144000 w 9398000"/>
                <a:gd name="connsiteY5" fmla="*/ 38100 h 2223387"/>
                <a:gd name="connsiteX6" fmla="*/ 9144000 w 9398000"/>
                <a:gd name="connsiteY6" fmla="*/ 571500 h 2223387"/>
                <a:gd name="connsiteX7" fmla="*/ 9144000 w 9398000"/>
                <a:gd name="connsiteY7" fmla="*/ 1133727 h 2223387"/>
                <a:gd name="connsiteX8" fmla="*/ 9144000 w 9398000"/>
                <a:gd name="connsiteY8" fmla="*/ 2171699 h 2223387"/>
                <a:gd name="connsiteX9" fmla="*/ 7772400 w 9398000"/>
                <a:gd name="connsiteY9" fmla="*/ 2095500 h 2223387"/>
                <a:gd name="connsiteX10" fmla="*/ 5715000 w 9398000"/>
                <a:gd name="connsiteY10" fmla="*/ 2095499 h 2223387"/>
                <a:gd name="connsiteX11" fmla="*/ 3581400 w 9398000"/>
                <a:gd name="connsiteY11" fmla="*/ 2095499 h 2223387"/>
                <a:gd name="connsiteX12" fmla="*/ 1981200 w 9398000"/>
                <a:gd name="connsiteY12" fmla="*/ 2019299 h 2223387"/>
                <a:gd name="connsiteX13" fmla="*/ 762000 w 9398000"/>
                <a:gd name="connsiteY13" fmla="*/ 1943099 h 2223387"/>
                <a:gd name="connsiteX14" fmla="*/ 0 w 9398000"/>
                <a:gd name="connsiteY14" fmla="*/ 1866899 h 2223387"/>
                <a:gd name="connsiteX15" fmla="*/ 0 w 9398000"/>
                <a:gd name="connsiteY15" fmla="*/ 905128 h 2223387"/>
                <a:gd name="connsiteX16" fmla="*/ 0 w 9398000"/>
                <a:gd name="connsiteY16" fmla="*/ 571500 h 2223387"/>
                <a:gd name="connsiteX17" fmla="*/ 0 w 9398000"/>
                <a:gd name="connsiteY17" fmla="*/ 114300 h 2223387"/>
                <a:gd name="connsiteX0" fmla="*/ 0 w 9398000"/>
                <a:gd name="connsiteY0" fmla="*/ 114300 h 2299588"/>
                <a:gd name="connsiteX1" fmla="*/ 3124200 w 9398000"/>
                <a:gd name="connsiteY1" fmla="*/ 495300 h 2299588"/>
                <a:gd name="connsiteX2" fmla="*/ 4876800 w 9398000"/>
                <a:gd name="connsiteY2" fmla="*/ 495300 h 2299588"/>
                <a:gd name="connsiteX3" fmla="*/ 6553200 w 9398000"/>
                <a:gd name="connsiteY3" fmla="*/ 419100 h 2299588"/>
                <a:gd name="connsiteX4" fmla="*/ 7620000 w 9398000"/>
                <a:gd name="connsiteY4" fmla="*/ 342900 h 2299588"/>
                <a:gd name="connsiteX5" fmla="*/ 9144000 w 9398000"/>
                <a:gd name="connsiteY5" fmla="*/ 38100 h 2299588"/>
                <a:gd name="connsiteX6" fmla="*/ 9144000 w 9398000"/>
                <a:gd name="connsiteY6" fmla="*/ 571500 h 2299588"/>
                <a:gd name="connsiteX7" fmla="*/ 9144000 w 9398000"/>
                <a:gd name="connsiteY7" fmla="*/ 1133727 h 2299588"/>
                <a:gd name="connsiteX8" fmla="*/ 9144000 w 9398000"/>
                <a:gd name="connsiteY8" fmla="*/ 2247900 h 2299588"/>
                <a:gd name="connsiteX9" fmla="*/ 7772400 w 9398000"/>
                <a:gd name="connsiteY9" fmla="*/ 2095500 h 2299588"/>
                <a:gd name="connsiteX10" fmla="*/ 5715000 w 9398000"/>
                <a:gd name="connsiteY10" fmla="*/ 2095499 h 2299588"/>
                <a:gd name="connsiteX11" fmla="*/ 3581400 w 9398000"/>
                <a:gd name="connsiteY11" fmla="*/ 2095499 h 2299588"/>
                <a:gd name="connsiteX12" fmla="*/ 1981200 w 9398000"/>
                <a:gd name="connsiteY12" fmla="*/ 2019299 h 2299588"/>
                <a:gd name="connsiteX13" fmla="*/ 762000 w 9398000"/>
                <a:gd name="connsiteY13" fmla="*/ 1943099 h 2299588"/>
                <a:gd name="connsiteX14" fmla="*/ 0 w 9398000"/>
                <a:gd name="connsiteY14" fmla="*/ 1866899 h 2299588"/>
                <a:gd name="connsiteX15" fmla="*/ 0 w 9398000"/>
                <a:gd name="connsiteY15" fmla="*/ 905128 h 2299588"/>
                <a:gd name="connsiteX16" fmla="*/ 0 w 9398000"/>
                <a:gd name="connsiteY16" fmla="*/ 571500 h 2299588"/>
                <a:gd name="connsiteX17" fmla="*/ 0 w 9398000"/>
                <a:gd name="connsiteY17" fmla="*/ 114300 h 2299588"/>
                <a:gd name="connsiteX0" fmla="*/ 0 w 9398000"/>
                <a:gd name="connsiteY0" fmla="*/ 114300 h 2247900"/>
                <a:gd name="connsiteX1" fmla="*/ 3124200 w 9398000"/>
                <a:gd name="connsiteY1" fmla="*/ 495300 h 2247900"/>
                <a:gd name="connsiteX2" fmla="*/ 4876800 w 9398000"/>
                <a:gd name="connsiteY2" fmla="*/ 495300 h 2247900"/>
                <a:gd name="connsiteX3" fmla="*/ 6553200 w 9398000"/>
                <a:gd name="connsiteY3" fmla="*/ 419100 h 2247900"/>
                <a:gd name="connsiteX4" fmla="*/ 7620000 w 9398000"/>
                <a:gd name="connsiteY4" fmla="*/ 342900 h 2247900"/>
                <a:gd name="connsiteX5" fmla="*/ 9144000 w 9398000"/>
                <a:gd name="connsiteY5" fmla="*/ 38100 h 2247900"/>
                <a:gd name="connsiteX6" fmla="*/ 9144000 w 9398000"/>
                <a:gd name="connsiteY6" fmla="*/ 571500 h 2247900"/>
                <a:gd name="connsiteX7" fmla="*/ 9144000 w 9398000"/>
                <a:gd name="connsiteY7" fmla="*/ 1133727 h 2247900"/>
                <a:gd name="connsiteX8" fmla="*/ 9144000 w 9398000"/>
                <a:gd name="connsiteY8" fmla="*/ 2247900 h 2247900"/>
                <a:gd name="connsiteX9" fmla="*/ 7772400 w 9398000"/>
                <a:gd name="connsiteY9" fmla="*/ 2095500 h 2247900"/>
                <a:gd name="connsiteX10" fmla="*/ 5715000 w 9398000"/>
                <a:gd name="connsiteY10" fmla="*/ 2095499 h 2247900"/>
                <a:gd name="connsiteX11" fmla="*/ 3581400 w 9398000"/>
                <a:gd name="connsiteY11" fmla="*/ 2095499 h 2247900"/>
                <a:gd name="connsiteX12" fmla="*/ 1981200 w 9398000"/>
                <a:gd name="connsiteY12" fmla="*/ 2019299 h 2247900"/>
                <a:gd name="connsiteX13" fmla="*/ 762000 w 9398000"/>
                <a:gd name="connsiteY13" fmla="*/ 1943099 h 2247900"/>
                <a:gd name="connsiteX14" fmla="*/ 0 w 9398000"/>
                <a:gd name="connsiteY14" fmla="*/ 1866899 h 2247900"/>
                <a:gd name="connsiteX15" fmla="*/ 0 w 9398000"/>
                <a:gd name="connsiteY15" fmla="*/ 905128 h 2247900"/>
                <a:gd name="connsiteX16" fmla="*/ 0 w 9398000"/>
                <a:gd name="connsiteY16" fmla="*/ 571500 h 2247900"/>
                <a:gd name="connsiteX17" fmla="*/ 0 w 9398000"/>
                <a:gd name="connsiteY17" fmla="*/ 114300 h 224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398000" h="2247900">
                  <a:moveTo>
                    <a:pt x="0" y="114300"/>
                  </a:moveTo>
                  <a:cubicBezTo>
                    <a:pt x="627743" y="207433"/>
                    <a:pt x="2311400" y="431800"/>
                    <a:pt x="3124200" y="495300"/>
                  </a:cubicBezTo>
                  <a:lnTo>
                    <a:pt x="4876800" y="495300"/>
                  </a:lnTo>
                  <a:lnTo>
                    <a:pt x="6553200" y="419100"/>
                  </a:lnTo>
                  <a:cubicBezTo>
                    <a:pt x="7017657" y="407778"/>
                    <a:pt x="7188200" y="406400"/>
                    <a:pt x="7620000" y="342900"/>
                  </a:cubicBezTo>
                  <a:cubicBezTo>
                    <a:pt x="8051800" y="279400"/>
                    <a:pt x="8890000" y="0"/>
                    <a:pt x="9144000" y="38100"/>
                  </a:cubicBezTo>
                  <a:cubicBezTo>
                    <a:pt x="9398000" y="76200"/>
                    <a:pt x="9144000" y="388896"/>
                    <a:pt x="9144000" y="571500"/>
                  </a:cubicBezTo>
                  <a:lnTo>
                    <a:pt x="9144000" y="1133727"/>
                  </a:lnTo>
                  <a:cubicBezTo>
                    <a:pt x="9144000" y="1400427"/>
                    <a:pt x="9099331" y="2070088"/>
                    <a:pt x="9144000" y="2247900"/>
                  </a:cubicBezTo>
                  <a:cubicBezTo>
                    <a:pt x="8768255" y="2178719"/>
                    <a:pt x="8369300" y="2070100"/>
                    <a:pt x="7772400" y="2095500"/>
                  </a:cubicBezTo>
                  <a:lnTo>
                    <a:pt x="5715000" y="2095499"/>
                  </a:lnTo>
                  <a:lnTo>
                    <a:pt x="3581400" y="2095499"/>
                  </a:lnTo>
                  <a:lnTo>
                    <a:pt x="1981200" y="2019299"/>
                  </a:lnTo>
                  <a:cubicBezTo>
                    <a:pt x="1536095" y="2004785"/>
                    <a:pt x="1092200" y="1968499"/>
                    <a:pt x="762000" y="1943099"/>
                  </a:cubicBezTo>
                  <a:cubicBezTo>
                    <a:pt x="431800" y="1917699"/>
                    <a:pt x="108857" y="1937051"/>
                    <a:pt x="0" y="1866899"/>
                  </a:cubicBezTo>
                  <a:lnTo>
                    <a:pt x="0" y="905128"/>
                  </a:lnTo>
                  <a:lnTo>
                    <a:pt x="0" y="57150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FF0000">
                <a:alpha val="53000"/>
              </a:srgbClr>
            </a:solidFill>
            <a:ln w="25400">
              <a:noFill/>
            </a:ln>
            <a:effectLst>
              <a:outerShdw dist="50800" dir="6000000" algn="ctr" rotWithShape="0">
                <a:srgbClr val="00B05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68303" y="3276600"/>
              <a:ext cx="33010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dist="50800" dir="5400000" algn="ctr" rotWithShape="0">
                      <a:schemeClr val="tx1"/>
                    </a:outerShdw>
                  </a:effectLst>
                </a:rPr>
                <a:t>Tropical Zone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1" y="4250453"/>
            <a:ext cx="9280071" cy="1807354"/>
            <a:chOff x="-1" y="4250453"/>
            <a:chExt cx="9280071" cy="1807354"/>
          </a:xfrm>
        </p:grpSpPr>
        <p:sp>
          <p:nvSpPr>
            <p:cNvPr id="21" name="Freeform 20"/>
            <p:cNvSpPr/>
            <p:nvPr/>
          </p:nvSpPr>
          <p:spPr>
            <a:xfrm flipV="1">
              <a:off x="-1" y="4250453"/>
              <a:ext cx="9280071" cy="1807354"/>
            </a:xfrm>
            <a:custGeom>
              <a:avLst/>
              <a:gdLst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1175657 w 9313333"/>
                <a:gd name="connsiteY16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580571 w 9313333"/>
                <a:gd name="connsiteY16" fmla="*/ 551543 h 1323220"/>
                <a:gd name="connsiteX17" fmla="*/ 1175657 w 9313333"/>
                <a:gd name="connsiteY17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304800 w 9313333"/>
                <a:gd name="connsiteY16" fmla="*/ 257629 h 1323220"/>
                <a:gd name="connsiteX17" fmla="*/ 1175657 w 9313333"/>
                <a:gd name="connsiteY17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87086 w 9313333"/>
                <a:gd name="connsiteY16" fmla="*/ 812800 h 1323220"/>
                <a:gd name="connsiteX17" fmla="*/ 304800 w 9313333"/>
                <a:gd name="connsiteY17" fmla="*/ 257629 h 1323220"/>
                <a:gd name="connsiteX18" fmla="*/ 1175657 w 9313333"/>
                <a:gd name="connsiteY18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0 w 9313333"/>
                <a:gd name="connsiteY16" fmla="*/ 714829 h 1323220"/>
                <a:gd name="connsiteX17" fmla="*/ 304800 w 9313333"/>
                <a:gd name="connsiteY17" fmla="*/ 257629 h 1323220"/>
                <a:gd name="connsiteX18" fmla="*/ 1175657 w 9313333"/>
                <a:gd name="connsiteY18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0 w 9313333"/>
                <a:gd name="connsiteY16" fmla="*/ 714829 h 1323220"/>
                <a:gd name="connsiteX17" fmla="*/ 457200 w 9313333"/>
                <a:gd name="connsiteY17" fmla="*/ 408820 h 1323220"/>
                <a:gd name="connsiteX18" fmla="*/ 1175657 w 9313333"/>
                <a:gd name="connsiteY18" fmla="*/ 87086 h 1323220"/>
                <a:gd name="connsiteX0" fmla="*/ 1175657 w 9313333"/>
                <a:gd name="connsiteY0" fmla="*/ 87086 h 1323220"/>
                <a:gd name="connsiteX1" fmla="*/ 3048000 w 9313333"/>
                <a:gd name="connsiteY1" fmla="*/ 319315 h 1323220"/>
                <a:gd name="connsiteX2" fmla="*/ 4876800 w 9313333"/>
                <a:gd name="connsiteY2" fmla="*/ 362858 h 1323220"/>
                <a:gd name="connsiteX3" fmla="*/ 6458857 w 9313333"/>
                <a:gd name="connsiteY3" fmla="*/ 319315 h 1323220"/>
                <a:gd name="connsiteX4" fmla="*/ 7663543 w 9313333"/>
                <a:gd name="connsiteY4" fmla="*/ 159658 h 1323220"/>
                <a:gd name="connsiteX5" fmla="*/ 8011886 w 9313333"/>
                <a:gd name="connsiteY5" fmla="*/ 0 h 1323220"/>
                <a:gd name="connsiteX6" fmla="*/ 8476343 w 9313333"/>
                <a:gd name="connsiteY6" fmla="*/ 159658 h 1323220"/>
                <a:gd name="connsiteX7" fmla="*/ 9187543 w 9313333"/>
                <a:gd name="connsiteY7" fmla="*/ 769258 h 1323220"/>
                <a:gd name="connsiteX8" fmla="*/ 9231086 w 9313333"/>
                <a:gd name="connsiteY8" fmla="*/ 943429 h 1323220"/>
                <a:gd name="connsiteX9" fmla="*/ 9013371 w 9313333"/>
                <a:gd name="connsiteY9" fmla="*/ 1103086 h 1323220"/>
                <a:gd name="connsiteX10" fmla="*/ 7445829 w 9313333"/>
                <a:gd name="connsiteY10" fmla="*/ 1291772 h 1323220"/>
                <a:gd name="connsiteX11" fmla="*/ 5646057 w 9313333"/>
                <a:gd name="connsiteY11" fmla="*/ 1291772 h 1323220"/>
                <a:gd name="connsiteX12" fmla="*/ 3410857 w 9313333"/>
                <a:gd name="connsiteY12" fmla="*/ 1320800 h 1323220"/>
                <a:gd name="connsiteX13" fmla="*/ 1872343 w 9313333"/>
                <a:gd name="connsiteY13" fmla="*/ 1277258 h 1323220"/>
                <a:gd name="connsiteX14" fmla="*/ 740229 w 9313333"/>
                <a:gd name="connsiteY14" fmla="*/ 1233715 h 1323220"/>
                <a:gd name="connsiteX15" fmla="*/ 0 w 9313333"/>
                <a:gd name="connsiteY15" fmla="*/ 1045029 h 1323220"/>
                <a:gd name="connsiteX16" fmla="*/ 0 w 9313333"/>
                <a:gd name="connsiteY16" fmla="*/ 866020 h 1323220"/>
                <a:gd name="connsiteX17" fmla="*/ 457200 w 9313333"/>
                <a:gd name="connsiteY17" fmla="*/ 408820 h 1323220"/>
                <a:gd name="connsiteX18" fmla="*/ 1175657 w 9313333"/>
                <a:gd name="connsiteY18" fmla="*/ 87086 h 1323220"/>
                <a:gd name="connsiteX0" fmla="*/ 1175657 w 9310914"/>
                <a:gd name="connsiteY0" fmla="*/ 128613 h 1364747"/>
                <a:gd name="connsiteX1" fmla="*/ 3048000 w 9310914"/>
                <a:gd name="connsiteY1" fmla="*/ 360842 h 1364747"/>
                <a:gd name="connsiteX2" fmla="*/ 4876800 w 9310914"/>
                <a:gd name="connsiteY2" fmla="*/ 404385 h 1364747"/>
                <a:gd name="connsiteX3" fmla="*/ 6458857 w 9310914"/>
                <a:gd name="connsiteY3" fmla="*/ 360842 h 1364747"/>
                <a:gd name="connsiteX4" fmla="*/ 7663543 w 9310914"/>
                <a:gd name="connsiteY4" fmla="*/ 201185 h 1364747"/>
                <a:gd name="connsiteX5" fmla="*/ 8011886 w 9310914"/>
                <a:gd name="connsiteY5" fmla="*/ 41527 h 1364747"/>
                <a:gd name="connsiteX6" fmla="*/ 8534400 w 9310914"/>
                <a:gd name="connsiteY6" fmla="*/ 450347 h 1364747"/>
                <a:gd name="connsiteX7" fmla="*/ 9187543 w 9310914"/>
                <a:gd name="connsiteY7" fmla="*/ 810785 h 1364747"/>
                <a:gd name="connsiteX8" fmla="*/ 9231086 w 9310914"/>
                <a:gd name="connsiteY8" fmla="*/ 984956 h 1364747"/>
                <a:gd name="connsiteX9" fmla="*/ 9013371 w 9310914"/>
                <a:gd name="connsiteY9" fmla="*/ 1144613 h 1364747"/>
                <a:gd name="connsiteX10" fmla="*/ 7445829 w 9310914"/>
                <a:gd name="connsiteY10" fmla="*/ 1333299 h 1364747"/>
                <a:gd name="connsiteX11" fmla="*/ 5646057 w 9310914"/>
                <a:gd name="connsiteY11" fmla="*/ 1333299 h 1364747"/>
                <a:gd name="connsiteX12" fmla="*/ 3410857 w 9310914"/>
                <a:gd name="connsiteY12" fmla="*/ 1362327 h 1364747"/>
                <a:gd name="connsiteX13" fmla="*/ 1872343 w 9310914"/>
                <a:gd name="connsiteY13" fmla="*/ 1318785 h 1364747"/>
                <a:gd name="connsiteX14" fmla="*/ 740229 w 9310914"/>
                <a:gd name="connsiteY14" fmla="*/ 1275242 h 1364747"/>
                <a:gd name="connsiteX15" fmla="*/ 0 w 9310914"/>
                <a:gd name="connsiteY15" fmla="*/ 1086556 h 1364747"/>
                <a:gd name="connsiteX16" fmla="*/ 0 w 9310914"/>
                <a:gd name="connsiteY16" fmla="*/ 907547 h 1364747"/>
                <a:gd name="connsiteX17" fmla="*/ 457200 w 9310914"/>
                <a:gd name="connsiteY17" fmla="*/ 450347 h 1364747"/>
                <a:gd name="connsiteX18" fmla="*/ 1175657 w 9310914"/>
                <a:gd name="connsiteY18" fmla="*/ 128613 h 1364747"/>
                <a:gd name="connsiteX0" fmla="*/ 1175657 w 9310914"/>
                <a:gd name="connsiteY0" fmla="*/ 24592 h 1260726"/>
                <a:gd name="connsiteX1" fmla="*/ 3048000 w 9310914"/>
                <a:gd name="connsiteY1" fmla="*/ 256821 h 1260726"/>
                <a:gd name="connsiteX2" fmla="*/ 4876800 w 9310914"/>
                <a:gd name="connsiteY2" fmla="*/ 300364 h 1260726"/>
                <a:gd name="connsiteX3" fmla="*/ 6458857 w 9310914"/>
                <a:gd name="connsiteY3" fmla="*/ 256821 h 1260726"/>
                <a:gd name="connsiteX4" fmla="*/ 7663543 w 9310914"/>
                <a:gd name="connsiteY4" fmla="*/ 97164 h 1260726"/>
                <a:gd name="connsiteX5" fmla="*/ 8001000 w 9310914"/>
                <a:gd name="connsiteY5" fmla="*/ 41527 h 1260726"/>
                <a:gd name="connsiteX6" fmla="*/ 8534400 w 9310914"/>
                <a:gd name="connsiteY6" fmla="*/ 346326 h 1260726"/>
                <a:gd name="connsiteX7" fmla="*/ 9187543 w 9310914"/>
                <a:gd name="connsiteY7" fmla="*/ 706764 h 1260726"/>
                <a:gd name="connsiteX8" fmla="*/ 9231086 w 9310914"/>
                <a:gd name="connsiteY8" fmla="*/ 880935 h 1260726"/>
                <a:gd name="connsiteX9" fmla="*/ 9013371 w 9310914"/>
                <a:gd name="connsiteY9" fmla="*/ 1040592 h 1260726"/>
                <a:gd name="connsiteX10" fmla="*/ 7445829 w 9310914"/>
                <a:gd name="connsiteY10" fmla="*/ 1229278 h 1260726"/>
                <a:gd name="connsiteX11" fmla="*/ 5646057 w 9310914"/>
                <a:gd name="connsiteY11" fmla="*/ 1229278 h 1260726"/>
                <a:gd name="connsiteX12" fmla="*/ 3410857 w 9310914"/>
                <a:gd name="connsiteY12" fmla="*/ 1258306 h 1260726"/>
                <a:gd name="connsiteX13" fmla="*/ 1872343 w 9310914"/>
                <a:gd name="connsiteY13" fmla="*/ 1214764 h 1260726"/>
                <a:gd name="connsiteX14" fmla="*/ 740229 w 9310914"/>
                <a:gd name="connsiteY14" fmla="*/ 1171221 h 1260726"/>
                <a:gd name="connsiteX15" fmla="*/ 0 w 9310914"/>
                <a:gd name="connsiteY15" fmla="*/ 982535 h 1260726"/>
                <a:gd name="connsiteX16" fmla="*/ 0 w 9310914"/>
                <a:gd name="connsiteY16" fmla="*/ 803526 h 1260726"/>
                <a:gd name="connsiteX17" fmla="*/ 457200 w 9310914"/>
                <a:gd name="connsiteY17" fmla="*/ 346326 h 1260726"/>
                <a:gd name="connsiteX18" fmla="*/ 1175657 w 9310914"/>
                <a:gd name="connsiteY18" fmla="*/ 24592 h 1260726"/>
                <a:gd name="connsiteX0" fmla="*/ 1175657 w 9310914"/>
                <a:gd name="connsiteY0" fmla="*/ 24592 h 1260726"/>
                <a:gd name="connsiteX1" fmla="*/ 3048000 w 9310914"/>
                <a:gd name="connsiteY1" fmla="*/ 256821 h 1260726"/>
                <a:gd name="connsiteX2" fmla="*/ 4876800 w 9310914"/>
                <a:gd name="connsiteY2" fmla="*/ 300364 h 1260726"/>
                <a:gd name="connsiteX3" fmla="*/ 6458857 w 9310914"/>
                <a:gd name="connsiteY3" fmla="*/ 256821 h 1260726"/>
                <a:gd name="connsiteX4" fmla="*/ 7663543 w 9310914"/>
                <a:gd name="connsiteY4" fmla="*/ 97164 h 1260726"/>
                <a:gd name="connsiteX5" fmla="*/ 8001000 w 9310914"/>
                <a:gd name="connsiteY5" fmla="*/ 41527 h 1260726"/>
                <a:gd name="connsiteX6" fmla="*/ 8534400 w 9310914"/>
                <a:gd name="connsiteY6" fmla="*/ 346326 h 1260726"/>
                <a:gd name="connsiteX7" fmla="*/ 9144000 w 9310914"/>
                <a:gd name="connsiteY7" fmla="*/ 803526 h 1260726"/>
                <a:gd name="connsiteX8" fmla="*/ 9231086 w 9310914"/>
                <a:gd name="connsiteY8" fmla="*/ 880935 h 1260726"/>
                <a:gd name="connsiteX9" fmla="*/ 9013371 w 9310914"/>
                <a:gd name="connsiteY9" fmla="*/ 1040592 h 1260726"/>
                <a:gd name="connsiteX10" fmla="*/ 7445829 w 9310914"/>
                <a:gd name="connsiteY10" fmla="*/ 1229278 h 1260726"/>
                <a:gd name="connsiteX11" fmla="*/ 5646057 w 9310914"/>
                <a:gd name="connsiteY11" fmla="*/ 1229278 h 1260726"/>
                <a:gd name="connsiteX12" fmla="*/ 3410857 w 9310914"/>
                <a:gd name="connsiteY12" fmla="*/ 1258306 h 1260726"/>
                <a:gd name="connsiteX13" fmla="*/ 1872343 w 9310914"/>
                <a:gd name="connsiteY13" fmla="*/ 1214764 h 1260726"/>
                <a:gd name="connsiteX14" fmla="*/ 740229 w 9310914"/>
                <a:gd name="connsiteY14" fmla="*/ 1171221 h 1260726"/>
                <a:gd name="connsiteX15" fmla="*/ 0 w 9310914"/>
                <a:gd name="connsiteY15" fmla="*/ 982535 h 1260726"/>
                <a:gd name="connsiteX16" fmla="*/ 0 w 9310914"/>
                <a:gd name="connsiteY16" fmla="*/ 803526 h 1260726"/>
                <a:gd name="connsiteX17" fmla="*/ 457200 w 9310914"/>
                <a:gd name="connsiteY17" fmla="*/ 346326 h 1260726"/>
                <a:gd name="connsiteX18" fmla="*/ 1175657 w 9310914"/>
                <a:gd name="connsiteY18" fmla="*/ 24592 h 1260726"/>
                <a:gd name="connsiteX0" fmla="*/ 1175657 w 9310914"/>
                <a:gd name="connsiteY0" fmla="*/ 24592 h 1336926"/>
                <a:gd name="connsiteX1" fmla="*/ 3048000 w 9310914"/>
                <a:gd name="connsiteY1" fmla="*/ 256821 h 1336926"/>
                <a:gd name="connsiteX2" fmla="*/ 4876800 w 9310914"/>
                <a:gd name="connsiteY2" fmla="*/ 300364 h 1336926"/>
                <a:gd name="connsiteX3" fmla="*/ 6458857 w 9310914"/>
                <a:gd name="connsiteY3" fmla="*/ 256821 h 1336926"/>
                <a:gd name="connsiteX4" fmla="*/ 7663543 w 9310914"/>
                <a:gd name="connsiteY4" fmla="*/ 97164 h 1336926"/>
                <a:gd name="connsiteX5" fmla="*/ 8001000 w 9310914"/>
                <a:gd name="connsiteY5" fmla="*/ 41527 h 1336926"/>
                <a:gd name="connsiteX6" fmla="*/ 8534400 w 9310914"/>
                <a:gd name="connsiteY6" fmla="*/ 346326 h 1336926"/>
                <a:gd name="connsiteX7" fmla="*/ 9144000 w 9310914"/>
                <a:gd name="connsiteY7" fmla="*/ 803526 h 1336926"/>
                <a:gd name="connsiteX8" fmla="*/ 9231086 w 9310914"/>
                <a:gd name="connsiteY8" fmla="*/ 880935 h 1336926"/>
                <a:gd name="connsiteX9" fmla="*/ 9013371 w 9310914"/>
                <a:gd name="connsiteY9" fmla="*/ 1040592 h 1336926"/>
                <a:gd name="connsiteX10" fmla="*/ 7445829 w 9310914"/>
                <a:gd name="connsiteY10" fmla="*/ 1229278 h 1336926"/>
                <a:gd name="connsiteX11" fmla="*/ 5638800 w 9310914"/>
                <a:gd name="connsiteY11" fmla="*/ 1336926 h 1336926"/>
                <a:gd name="connsiteX12" fmla="*/ 3410857 w 9310914"/>
                <a:gd name="connsiteY12" fmla="*/ 1258306 h 1336926"/>
                <a:gd name="connsiteX13" fmla="*/ 1872343 w 9310914"/>
                <a:gd name="connsiteY13" fmla="*/ 1214764 h 1336926"/>
                <a:gd name="connsiteX14" fmla="*/ 740229 w 9310914"/>
                <a:gd name="connsiteY14" fmla="*/ 1171221 h 1336926"/>
                <a:gd name="connsiteX15" fmla="*/ 0 w 9310914"/>
                <a:gd name="connsiteY15" fmla="*/ 982535 h 1336926"/>
                <a:gd name="connsiteX16" fmla="*/ 0 w 9310914"/>
                <a:gd name="connsiteY16" fmla="*/ 803526 h 1336926"/>
                <a:gd name="connsiteX17" fmla="*/ 457200 w 9310914"/>
                <a:gd name="connsiteY17" fmla="*/ 346326 h 1336926"/>
                <a:gd name="connsiteX18" fmla="*/ 1175657 w 9310914"/>
                <a:gd name="connsiteY18" fmla="*/ 24592 h 1336926"/>
                <a:gd name="connsiteX0" fmla="*/ 1175657 w 9310914"/>
                <a:gd name="connsiteY0" fmla="*/ 24592 h 1336926"/>
                <a:gd name="connsiteX1" fmla="*/ 3048000 w 9310914"/>
                <a:gd name="connsiteY1" fmla="*/ 256821 h 1336926"/>
                <a:gd name="connsiteX2" fmla="*/ 4876800 w 9310914"/>
                <a:gd name="connsiteY2" fmla="*/ 300364 h 1336926"/>
                <a:gd name="connsiteX3" fmla="*/ 6458857 w 9310914"/>
                <a:gd name="connsiteY3" fmla="*/ 256821 h 1336926"/>
                <a:gd name="connsiteX4" fmla="*/ 7663543 w 9310914"/>
                <a:gd name="connsiteY4" fmla="*/ 97164 h 1336926"/>
                <a:gd name="connsiteX5" fmla="*/ 8001000 w 9310914"/>
                <a:gd name="connsiteY5" fmla="*/ 41527 h 1336926"/>
                <a:gd name="connsiteX6" fmla="*/ 8534400 w 9310914"/>
                <a:gd name="connsiteY6" fmla="*/ 346326 h 1336926"/>
                <a:gd name="connsiteX7" fmla="*/ 9144000 w 9310914"/>
                <a:gd name="connsiteY7" fmla="*/ 803526 h 1336926"/>
                <a:gd name="connsiteX8" fmla="*/ 9231086 w 9310914"/>
                <a:gd name="connsiteY8" fmla="*/ 880935 h 1336926"/>
                <a:gd name="connsiteX9" fmla="*/ 9013371 w 9310914"/>
                <a:gd name="connsiteY9" fmla="*/ 1040592 h 1336926"/>
                <a:gd name="connsiteX10" fmla="*/ 7445829 w 9310914"/>
                <a:gd name="connsiteY10" fmla="*/ 1229278 h 1336926"/>
                <a:gd name="connsiteX11" fmla="*/ 5638800 w 9310914"/>
                <a:gd name="connsiteY11" fmla="*/ 1336926 h 1336926"/>
                <a:gd name="connsiteX12" fmla="*/ 3429000 w 9310914"/>
                <a:gd name="connsiteY12" fmla="*/ 1336926 h 1336926"/>
                <a:gd name="connsiteX13" fmla="*/ 1872343 w 9310914"/>
                <a:gd name="connsiteY13" fmla="*/ 1214764 h 1336926"/>
                <a:gd name="connsiteX14" fmla="*/ 740229 w 9310914"/>
                <a:gd name="connsiteY14" fmla="*/ 1171221 h 1336926"/>
                <a:gd name="connsiteX15" fmla="*/ 0 w 9310914"/>
                <a:gd name="connsiteY15" fmla="*/ 982535 h 1336926"/>
                <a:gd name="connsiteX16" fmla="*/ 0 w 9310914"/>
                <a:gd name="connsiteY16" fmla="*/ 803526 h 1336926"/>
                <a:gd name="connsiteX17" fmla="*/ 457200 w 9310914"/>
                <a:gd name="connsiteY17" fmla="*/ 346326 h 1336926"/>
                <a:gd name="connsiteX18" fmla="*/ 1175657 w 9310914"/>
                <a:gd name="connsiteY18" fmla="*/ 24592 h 1336926"/>
                <a:gd name="connsiteX0" fmla="*/ 1175657 w 9310914"/>
                <a:gd name="connsiteY0" fmla="*/ 24592 h 1336926"/>
                <a:gd name="connsiteX1" fmla="*/ 3048000 w 9310914"/>
                <a:gd name="connsiteY1" fmla="*/ 256821 h 1336926"/>
                <a:gd name="connsiteX2" fmla="*/ 4876800 w 9310914"/>
                <a:gd name="connsiteY2" fmla="*/ 300364 h 1336926"/>
                <a:gd name="connsiteX3" fmla="*/ 6458857 w 9310914"/>
                <a:gd name="connsiteY3" fmla="*/ 256821 h 1336926"/>
                <a:gd name="connsiteX4" fmla="*/ 7663543 w 9310914"/>
                <a:gd name="connsiteY4" fmla="*/ 97164 h 1336926"/>
                <a:gd name="connsiteX5" fmla="*/ 8001000 w 9310914"/>
                <a:gd name="connsiteY5" fmla="*/ 41527 h 1336926"/>
                <a:gd name="connsiteX6" fmla="*/ 8534400 w 9310914"/>
                <a:gd name="connsiteY6" fmla="*/ 346326 h 1336926"/>
                <a:gd name="connsiteX7" fmla="*/ 9144000 w 9310914"/>
                <a:gd name="connsiteY7" fmla="*/ 803526 h 1336926"/>
                <a:gd name="connsiteX8" fmla="*/ 9231086 w 9310914"/>
                <a:gd name="connsiteY8" fmla="*/ 880935 h 1336926"/>
                <a:gd name="connsiteX9" fmla="*/ 9013371 w 9310914"/>
                <a:gd name="connsiteY9" fmla="*/ 1040592 h 1336926"/>
                <a:gd name="connsiteX10" fmla="*/ 7445829 w 9310914"/>
                <a:gd name="connsiteY10" fmla="*/ 1229278 h 1336926"/>
                <a:gd name="connsiteX11" fmla="*/ 5638800 w 9310914"/>
                <a:gd name="connsiteY11" fmla="*/ 1336926 h 1336926"/>
                <a:gd name="connsiteX12" fmla="*/ 3429000 w 9310914"/>
                <a:gd name="connsiteY12" fmla="*/ 1336926 h 1336926"/>
                <a:gd name="connsiteX13" fmla="*/ 1905000 w 9310914"/>
                <a:gd name="connsiteY13" fmla="*/ 1336926 h 1336926"/>
                <a:gd name="connsiteX14" fmla="*/ 740229 w 9310914"/>
                <a:gd name="connsiteY14" fmla="*/ 1171221 h 1336926"/>
                <a:gd name="connsiteX15" fmla="*/ 0 w 9310914"/>
                <a:gd name="connsiteY15" fmla="*/ 982535 h 1336926"/>
                <a:gd name="connsiteX16" fmla="*/ 0 w 9310914"/>
                <a:gd name="connsiteY16" fmla="*/ 803526 h 1336926"/>
                <a:gd name="connsiteX17" fmla="*/ 457200 w 9310914"/>
                <a:gd name="connsiteY17" fmla="*/ 346326 h 1336926"/>
                <a:gd name="connsiteX18" fmla="*/ 1175657 w 9310914"/>
                <a:gd name="connsiteY18" fmla="*/ 24592 h 1336926"/>
                <a:gd name="connsiteX0" fmla="*/ 1175657 w 9310914"/>
                <a:gd name="connsiteY0" fmla="*/ 24592 h 1413126"/>
                <a:gd name="connsiteX1" fmla="*/ 3048000 w 9310914"/>
                <a:gd name="connsiteY1" fmla="*/ 256821 h 1413126"/>
                <a:gd name="connsiteX2" fmla="*/ 4876800 w 9310914"/>
                <a:gd name="connsiteY2" fmla="*/ 300364 h 1413126"/>
                <a:gd name="connsiteX3" fmla="*/ 6458857 w 9310914"/>
                <a:gd name="connsiteY3" fmla="*/ 256821 h 1413126"/>
                <a:gd name="connsiteX4" fmla="*/ 7663543 w 9310914"/>
                <a:gd name="connsiteY4" fmla="*/ 97164 h 1413126"/>
                <a:gd name="connsiteX5" fmla="*/ 8001000 w 9310914"/>
                <a:gd name="connsiteY5" fmla="*/ 41527 h 1413126"/>
                <a:gd name="connsiteX6" fmla="*/ 8534400 w 9310914"/>
                <a:gd name="connsiteY6" fmla="*/ 346326 h 1413126"/>
                <a:gd name="connsiteX7" fmla="*/ 9144000 w 9310914"/>
                <a:gd name="connsiteY7" fmla="*/ 803526 h 1413126"/>
                <a:gd name="connsiteX8" fmla="*/ 9231086 w 9310914"/>
                <a:gd name="connsiteY8" fmla="*/ 880935 h 1413126"/>
                <a:gd name="connsiteX9" fmla="*/ 9013371 w 9310914"/>
                <a:gd name="connsiteY9" fmla="*/ 1040592 h 1413126"/>
                <a:gd name="connsiteX10" fmla="*/ 7445829 w 9310914"/>
                <a:gd name="connsiteY10" fmla="*/ 1229278 h 1413126"/>
                <a:gd name="connsiteX11" fmla="*/ 5638800 w 9310914"/>
                <a:gd name="connsiteY11" fmla="*/ 1336926 h 1413126"/>
                <a:gd name="connsiteX12" fmla="*/ 3505200 w 9310914"/>
                <a:gd name="connsiteY12" fmla="*/ 1413126 h 1413126"/>
                <a:gd name="connsiteX13" fmla="*/ 1905000 w 9310914"/>
                <a:gd name="connsiteY13" fmla="*/ 1336926 h 1413126"/>
                <a:gd name="connsiteX14" fmla="*/ 740229 w 9310914"/>
                <a:gd name="connsiteY14" fmla="*/ 1171221 h 1413126"/>
                <a:gd name="connsiteX15" fmla="*/ 0 w 9310914"/>
                <a:gd name="connsiteY15" fmla="*/ 982535 h 1413126"/>
                <a:gd name="connsiteX16" fmla="*/ 0 w 9310914"/>
                <a:gd name="connsiteY16" fmla="*/ 803526 h 1413126"/>
                <a:gd name="connsiteX17" fmla="*/ 457200 w 9310914"/>
                <a:gd name="connsiteY17" fmla="*/ 346326 h 1413126"/>
                <a:gd name="connsiteX18" fmla="*/ 1175657 w 9310914"/>
                <a:gd name="connsiteY18" fmla="*/ 24592 h 1413126"/>
                <a:gd name="connsiteX0" fmla="*/ 1175657 w 9310914"/>
                <a:gd name="connsiteY0" fmla="*/ 24592 h 1413126"/>
                <a:gd name="connsiteX1" fmla="*/ 3048000 w 9310914"/>
                <a:gd name="connsiteY1" fmla="*/ 256821 h 1413126"/>
                <a:gd name="connsiteX2" fmla="*/ 4876800 w 9310914"/>
                <a:gd name="connsiteY2" fmla="*/ 300364 h 1413126"/>
                <a:gd name="connsiteX3" fmla="*/ 6458857 w 9310914"/>
                <a:gd name="connsiteY3" fmla="*/ 256821 h 1413126"/>
                <a:gd name="connsiteX4" fmla="*/ 7663543 w 9310914"/>
                <a:gd name="connsiteY4" fmla="*/ 97164 h 1413126"/>
                <a:gd name="connsiteX5" fmla="*/ 8001000 w 9310914"/>
                <a:gd name="connsiteY5" fmla="*/ 41527 h 1413126"/>
                <a:gd name="connsiteX6" fmla="*/ 8534400 w 9310914"/>
                <a:gd name="connsiteY6" fmla="*/ 346326 h 1413126"/>
                <a:gd name="connsiteX7" fmla="*/ 9144000 w 9310914"/>
                <a:gd name="connsiteY7" fmla="*/ 803526 h 1413126"/>
                <a:gd name="connsiteX8" fmla="*/ 9231086 w 9310914"/>
                <a:gd name="connsiteY8" fmla="*/ 880935 h 1413126"/>
                <a:gd name="connsiteX9" fmla="*/ 9013371 w 9310914"/>
                <a:gd name="connsiteY9" fmla="*/ 1040592 h 1413126"/>
                <a:gd name="connsiteX10" fmla="*/ 7445829 w 9310914"/>
                <a:gd name="connsiteY10" fmla="*/ 1229278 h 1413126"/>
                <a:gd name="connsiteX11" fmla="*/ 5638800 w 9310914"/>
                <a:gd name="connsiteY11" fmla="*/ 1336926 h 1413126"/>
                <a:gd name="connsiteX12" fmla="*/ 3505200 w 9310914"/>
                <a:gd name="connsiteY12" fmla="*/ 1413126 h 1413126"/>
                <a:gd name="connsiteX13" fmla="*/ 1905000 w 9310914"/>
                <a:gd name="connsiteY13" fmla="*/ 1336926 h 1413126"/>
                <a:gd name="connsiteX14" fmla="*/ 740229 w 9310914"/>
                <a:gd name="connsiteY14" fmla="*/ 1171221 h 1413126"/>
                <a:gd name="connsiteX15" fmla="*/ 0 w 9310914"/>
                <a:gd name="connsiteY15" fmla="*/ 982535 h 1413126"/>
                <a:gd name="connsiteX16" fmla="*/ 0 w 9310914"/>
                <a:gd name="connsiteY16" fmla="*/ 803526 h 1413126"/>
                <a:gd name="connsiteX17" fmla="*/ 381000 w 9310914"/>
                <a:gd name="connsiteY17" fmla="*/ 270126 h 1413126"/>
                <a:gd name="connsiteX18" fmla="*/ 1175657 w 9310914"/>
                <a:gd name="connsiteY18" fmla="*/ 24592 h 1413126"/>
                <a:gd name="connsiteX0" fmla="*/ 1066800 w 9310914"/>
                <a:gd name="connsiteY0" fmla="*/ 0 h 1447800"/>
                <a:gd name="connsiteX1" fmla="*/ 3048000 w 9310914"/>
                <a:gd name="connsiteY1" fmla="*/ 291495 h 1447800"/>
                <a:gd name="connsiteX2" fmla="*/ 4876800 w 9310914"/>
                <a:gd name="connsiteY2" fmla="*/ 335038 h 1447800"/>
                <a:gd name="connsiteX3" fmla="*/ 6458857 w 9310914"/>
                <a:gd name="connsiteY3" fmla="*/ 291495 h 1447800"/>
                <a:gd name="connsiteX4" fmla="*/ 7663543 w 9310914"/>
                <a:gd name="connsiteY4" fmla="*/ 131838 h 1447800"/>
                <a:gd name="connsiteX5" fmla="*/ 8001000 w 9310914"/>
                <a:gd name="connsiteY5" fmla="*/ 76201 h 1447800"/>
                <a:gd name="connsiteX6" fmla="*/ 8534400 w 9310914"/>
                <a:gd name="connsiteY6" fmla="*/ 381000 h 1447800"/>
                <a:gd name="connsiteX7" fmla="*/ 9144000 w 9310914"/>
                <a:gd name="connsiteY7" fmla="*/ 838200 h 1447800"/>
                <a:gd name="connsiteX8" fmla="*/ 9231086 w 9310914"/>
                <a:gd name="connsiteY8" fmla="*/ 915609 h 1447800"/>
                <a:gd name="connsiteX9" fmla="*/ 9013371 w 9310914"/>
                <a:gd name="connsiteY9" fmla="*/ 1075266 h 1447800"/>
                <a:gd name="connsiteX10" fmla="*/ 7445829 w 9310914"/>
                <a:gd name="connsiteY10" fmla="*/ 1263952 h 1447800"/>
                <a:gd name="connsiteX11" fmla="*/ 5638800 w 9310914"/>
                <a:gd name="connsiteY11" fmla="*/ 1371600 h 1447800"/>
                <a:gd name="connsiteX12" fmla="*/ 3505200 w 9310914"/>
                <a:gd name="connsiteY12" fmla="*/ 1447800 h 1447800"/>
                <a:gd name="connsiteX13" fmla="*/ 1905000 w 9310914"/>
                <a:gd name="connsiteY13" fmla="*/ 1371600 h 1447800"/>
                <a:gd name="connsiteX14" fmla="*/ 740229 w 9310914"/>
                <a:gd name="connsiteY14" fmla="*/ 1205895 h 1447800"/>
                <a:gd name="connsiteX15" fmla="*/ 0 w 9310914"/>
                <a:gd name="connsiteY15" fmla="*/ 1017209 h 1447800"/>
                <a:gd name="connsiteX16" fmla="*/ 0 w 9310914"/>
                <a:gd name="connsiteY16" fmla="*/ 838200 h 1447800"/>
                <a:gd name="connsiteX17" fmla="*/ 381000 w 9310914"/>
                <a:gd name="connsiteY17" fmla="*/ 304800 h 1447800"/>
                <a:gd name="connsiteX18" fmla="*/ 1066800 w 9310914"/>
                <a:gd name="connsiteY18" fmla="*/ 0 h 1447800"/>
                <a:gd name="connsiteX0" fmla="*/ 1066800 w 9310914"/>
                <a:gd name="connsiteY0" fmla="*/ 0 h 1447800"/>
                <a:gd name="connsiteX1" fmla="*/ 3048000 w 9310914"/>
                <a:gd name="connsiteY1" fmla="*/ 291495 h 1447800"/>
                <a:gd name="connsiteX2" fmla="*/ 4876800 w 9310914"/>
                <a:gd name="connsiteY2" fmla="*/ 335038 h 1447800"/>
                <a:gd name="connsiteX3" fmla="*/ 6458857 w 9310914"/>
                <a:gd name="connsiteY3" fmla="*/ 291495 h 1447800"/>
                <a:gd name="connsiteX4" fmla="*/ 7663543 w 9310914"/>
                <a:gd name="connsiteY4" fmla="*/ 131838 h 1447800"/>
                <a:gd name="connsiteX5" fmla="*/ 8001000 w 9310914"/>
                <a:gd name="connsiteY5" fmla="*/ 76201 h 1447800"/>
                <a:gd name="connsiteX6" fmla="*/ 8686800 w 9310914"/>
                <a:gd name="connsiteY6" fmla="*/ 304800 h 1447800"/>
                <a:gd name="connsiteX7" fmla="*/ 9144000 w 9310914"/>
                <a:gd name="connsiteY7" fmla="*/ 838200 h 1447800"/>
                <a:gd name="connsiteX8" fmla="*/ 9231086 w 9310914"/>
                <a:gd name="connsiteY8" fmla="*/ 915609 h 1447800"/>
                <a:gd name="connsiteX9" fmla="*/ 9013371 w 9310914"/>
                <a:gd name="connsiteY9" fmla="*/ 1075266 h 1447800"/>
                <a:gd name="connsiteX10" fmla="*/ 7445829 w 9310914"/>
                <a:gd name="connsiteY10" fmla="*/ 1263952 h 1447800"/>
                <a:gd name="connsiteX11" fmla="*/ 5638800 w 9310914"/>
                <a:gd name="connsiteY11" fmla="*/ 1371600 h 1447800"/>
                <a:gd name="connsiteX12" fmla="*/ 3505200 w 9310914"/>
                <a:gd name="connsiteY12" fmla="*/ 1447800 h 1447800"/>
                <a:gd name="connsiteX13" fmla="*/ 1905000 w 9310914"/>
                <a:gd name="connsiteY13" fmla="*/ 1371600 h 1447800"/>
                <a:gd name="connsiteX14" fmla="*/ 740229 w 9310914"/>
                <a:gd name="connsiteY14" fmla="*/ 1205895 h 1447800"/>
                <a:gd name="connsiteX15" fmla="*/ 0 w 9310914"/>
                <a:gd name="connsiteY15" fmla="*/ 1017209 h 1447800"/>
                <a:gd name="connsiteX16" fmla="*/ 0 w 9310914"/>
                <a:gd name="connsiteY16" fmla="*/ 838200 h 1447800"/>
                <a:gd name="connsiteX17" fmla="*/ 381000 w 9310914"/>
                <a:gd name="connsiteY17" fmla="*/ 304800 h 1447800"/>
                <a:gd name="connsiteX18" fmla="*/ 1066800 w 9310914"/>
                <a:gd name="connsiteY18" fmla="*/ 0 h 1447800"/>
                <a:gd name="connsiteX0" fmla="*/ 1066800 w 9310914"/>
                <a:gd name="connsiteY0" fmla="*/ 105027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943227 h 1552827"/>
                <a:gd name="connsiteX17" fmla="*/ 381000 w 9310914"/>
                <a:gd name="connsiteY17" fmla="*/ 409827 h 1552827"/>
                <a:gd name="connsiteX18" fmla="*/ 1066800 w 9310914"/>
                <a:gd name="connsiteY18" fmla="*/ 105027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943227 h 1552827"/>
                <a:gd name="connsiteX17" fmla="*/ 381000 w 9310914"/>
                <a:gd name="connsiteY17" fmla="*/ 409827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943227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686800 w 9310914"/>
                <a:gd name="connsiteY6" fmla="*/ 409827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714628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763000 w 9310914"/>
                <a:gd name="connsiteY6" fmla="*/ 409828 h 1552827"/>
                <a:gd name="connsiteX7" fmla="*/ 9144000 w 9310914"/>
                <a:gd name="connsiteY7" fmla="*/ 943227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714628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763000 w 9310914"/>
                <a:gd name="connsiteY6" fmla="*/ 409828 h 1552827"/>
                <a:gd name="connsiteX7" fmla="*/ 9144000 w 9310914"/>
                <a:gd name="connsiteY7" fmla="*/ 867028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122236 h 1552827"/>
                <a:gd name="connsiteX16" fmla="*/ 0 w 9310914"/>
                <a:gd name="connsiteY16" fmla="*/ 714628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763000 w 9310914"/>
                <a:gd name="connsiteY6" fmla="*/ 409828 h 1552827"/>
                <a:gd name="connsiteX7" fmla="*/ 9144000 w 9310914"/>
                <a:gd name="connsiteY7" fmla="*/ 867028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476627 h 1552827"/>
                <a:gd name="connsiteX14" fmla="*/ 740229 w 9310914"/>
                <a:gd name="connsiteY14" fmla="*/ 1310922 h 1552827"/>
                <a:gd name="connsiteX15" fmla="*/ 0 w 9310914"/>
                <a:gd name="connsiteY15" fmla="*/ 1265267 h 1552827"/>
                <a:gd name="connsiteX16" fmla="*/ 0 w 9310914"/>
                <a:gd name="connsiteY16" fmla="*/ 714628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763000 w 9310914"/>
                <a:gd name="connsiteY6" fmla="*/ 409828 h 1552827"/>
                <a:gd name="connsiteX7" fmla="*/ 9144000 w 9310914"/>
                <a:gd name="connsiteY7" fmla="*/ 867028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150242 h 1552827"/>
                <a:gd name="connsiteX14" fmla="*/ 740229 w 9310914"/>
                <a:gd name="connsiteY14" fmla="*/ 1310922 h 1552827"/>
                <a:gd name="connsiteX15" fmla="*/ 0 w 9310914"/>
                <a:gd name="connsiteY15" fmla="*/ 1265267 h 1552827"/>
                <a:gd name="connsiteX16" fmla="*/ 0 w 9310914"/>
                <a:gd name="connsiteY16" fmla="*/ 714628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763000 w 9310914"/>
                <a:gd name="connsiteY6" fmla="*/ 409828 h 1552827"/>
                <a:gd name="connsiteX7" fmla="*/ 9144000 w 9310914"/>
                <a:gd name="connsiteY7" fmla="*/ 867028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150242 h 1552827"/>
                <a:gd name="connsiteX14" fmla="*/ 685800 w 9310914"/>
                <a:gd name="connsiteY14" fmla="*/ 1265267 h 1552827"/>
                <a:gd name="connsiteX15" fmla="*/ 0 w 9310914"/>
                <a:gd name="connsiteY15" fmla="*/ 1265267 h 1552827"/>
                <a:gd name="connsiteX16" fmla="*/ 0 w 9310914"/>
                <a:gd name="connsiteY16" fmla="*/ 714628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552827"/>
                <a:gd name="connsiteX1" fmla="*/ 3048000 w 9310914"/>
                <a:gd name="connsiteY1" fmla="*/ 396522 h 1552827"/>
                <a:gd name="connsiteX2" fmla="*/ 4876800 w 9310914"/>
                <a:gd name="connsiteY2" fmla="*/ 440065 h 1552827"/>
                <a:gd name="connsiteX3" fmla="*/ 6458857 w 9310914"/>
                <a:gd name="connsiteY3" fmla="*/ 396522 h 1552827"/>
                <a:gd name="connsiteX4" fmla="*/ 7663543 w 9310914"/>
                <a:gd name="connsiteY4" fmla="*/ 236865 h 1552827"/>
                <a:gd name="connsiteX5" fmla="*/ 8229600 w 9310914"/>
                <a:gd name="connsiteY5" fmla="*/ 28827 h 1552827"/>
                <a:gd name="connsiteX6" fmla="*/ 8763000 w 9310914"/>
                <a:gd name="connsiteY6" fmla="*/ 409828 h 1552827"/>
                <a:gd name="connsiteX7" fmla="*/ 9144000 w 9310914"/>
                <a:gd name="connsiteY7" fmla="*/ 867028 h 1552827"/>
                <a:gd name="connsiteX8" fmla="*/ 9231086 w 9310914"/>
                <a:gd name="connsiteY8" fmla="*/ 1020636 h 1552827"/>
                <a:gd name="connsiteX9" fmla="*/ 9013371 w 9310914"/>
                <a:gd name="connsiteY9" fmla="*/ 1180293 h 1552827"/>
                <a:gd name="connsiteX10" fmla="*/ 7445829 w 9310914"/>
                <a:gd name="connsiteY10" fmla="*/ 1368979 h 1552827"/>
                <a:gd name="connsiteX11" fmla="*/ 5638800 w 9310914"/>
                <a:gd name="connsiteY11" fmla="*/ 1476627 h 1552827"/>
                <a:gd name="connsiteX12" fmla="*/ 3505200 w 9310914"/>
                <a:gd name="connsiteY12" fmla="*/ 1552827 h 1552827"/>
                <a:gd name="connsiteX13" fmla="*/ 1905000 w 9310914"/>
                <a:gd name="connsiteY13" fmla="*/ 1150242 h 1552827"/>
                <a:gd name="connsiteX14" fmla="*/ 685800 w 9310914"/>
                <a:gd name="connsiteY14" fmla="*/ 1265267 h 1552827"/>
                <a:gd name="connsiteX15" fmla="*/ 0 w 9310914"/>
                <a:gd name="connsiteY15" fmla="*/ 1322779 h 1552827"/>
                <a:gd name="connsiteX16" fmla="*/ 0 w 9310914"/>
                <a:gd name="connsiteY16" fmla="*/ 714628 h 1552827"/>
                <a:gd name="connsiteX17" fmla="*/ 304800 w 9310914"/>
                <a:gd name="connsiteY17" fmla="*/ 333628 h 1552827"/>
                <a:gd name="connsiteX18" fmla="*/ 685800 w 9310914"/>
                <a:gd name="connsiteY18" fmla="*/ 28828 h 1552827"/>
                <a:gd name="connsiteX0" fmla="*/ 685800 w 9310914"/>
                <a:gd name="connsiteY0" fmla="*/ 28828 h 1476627"/>
                <a:gd name="connsiteX1" fmla="*/ 3048000 w 9310914"/>
                <a:gd name="connsiteY1" fmla="*/ 396522 h 1476627"/>
                <a:gd name="connsiteX2" fmla="*/ 4876800 w 9310914"/>
                <a:gd name="connsiteY2" fmla="*/ 440065 h 1476627"/>
                <a:gd name="connsiteX3" fmla="*/ 6458857 w 9310914"/>
                <a:gd name="connsiteY3" fmla="*/ 396522 h 1476627"/>
                <a:gd name="connsiteX4" fmla="*/ 7663543 w 9310914"/>
                <a:gd name="connsiteY4" fmla="*/ 236865 h 1476627"/>
                <a:gd name="connsiteX5" fmla="*/ 8229600 w 9310914"/>
                <a:gd name="connsiteY5" fmla="*/ 28827 h 1476627"/>
                <a:gd name="connsiteX6" fmla="*/ 8763000 w 9310914"/>
                <a:gd name="connsiteY6" fmla="*/ 409828 h 1476627"/>
                <a:gd name="connsiteX7" fmla="*/ 9144000 w 9310914"/>
                <a:gd name="connsiteY7" fmla="*/ 867028 h 1476627"/>
                <a:gd name="connsiteX8" fmla="*/ 9231086 w 9310914"/>
                <a:gd name="connsiteY8" fmla="*/ 1020636 h 1476627"/>
                <a:gd name="connsiteX9" fmla="*/ 9013371 w 9310914"/>
                <a:gd name="connsiteY9" fmla="*/ 1180293 h 1476627"/>
                <a:gd name="connsiteX10" fmla="*/ 7445829 w 9310914"/>
                <a:gd name="connsiteY10" fmla="*/ 1368979 h 1476627"/>
                <a:gd name="connsiteX11" fmla="*/ 5638800 w 9310914"/>
                <a:gd name="connsiteY11" fmla="*/ 1476627 h 1476627"/>
                <a:gd name="connsiteX12" fmla="*/ 3505200 w 9310914"/>
                <a:gd name="connsiteY12" fmla="*/ 1035218 h 1476627"/>
                <a:gd name="connsiteX13" fmla="*/ 1905000 w 9310914"/>
                <a:gd name="connsiteY13" fmla="*/ 1150242 h 1476627"/>
                <a:gd name="connsiteX14" fmla="*/ 685800 w 9310914"/>
                <a:gd name="connsiteY14" fmla="*/ 1265267 h 1476627"/>
                <a:gd name="connsiteX15" fmla="*/ 0 w 9310914"/>
                <a:gd name="connsiteY15" fmla="*/ 1322779 h 1476627"/>
                <a:gd name="connsiteX16" fmla="*/ 0 w 9310914"/>
                <a:gd name="connsiteY16" fmla="*/ 714628 h 1476627"/>
                <a:gd name="connsiteX17" fmla="*/ 304800 w 9310914"/>
                <a:gd name="connsiteY17" fmla="*/ 333628 h 1476627"/>
                <a:gd name="connsiteX18" fmla="*/ 685800 w 9310914"/>
                <a:gd name="connsiteY18" fmla="*/ 28828 h 1476627"/>
                <a:gd name="connsiteX0" fmla="*/ 685800 w 9310914"/>
                <a:gd name="connsiteY0" fmla="*/ 28828 h 1476627"/>
                <a:gd name="connsiteX1" fmla="*/ 3048000 w 9310914"/>
                <a:gd name="connsiteY1" fmla="*/ 396522 h 1476627"/>
                <a:gd name="connsiteX2" fmla="*/ 4876800 w 9310914"/>
                <a:gd name="connsiteY2" fmla="*/ 440065 h 1476627"/>
                <a:gd name="connsiteX3" fmla="*/ 6458857 w 9310914"/>
                <a:gd name="connsiteY3" fmla="*/ 396522 h 1476627"/>
                <a:gd name="connsiteX4" fmla="*/ 7663543 w 9310914"/>
                <a:gd name="connsiteY4" fmla="*/ 236865 h 1476627"/>
                <a:gd name="connsiteX5" fmla="*/ 8229600 w 9310914"/>
                <a:gd name="connsiteY5" fmla="*/ 28827 h 1476627"/>
                <a:gd name="connsiteX6" fmla="*/ 8763000 w 9310914"/>
                <a:gd name="connsiteY6" fmla="*/ 409828 h 1476627"/>
                <a:gd name="connsiteX7" fmla="*/ 9144000 w 9310914"/>
                <a:gd name="connsiteY7" fmla="*/ 867028 h 1476627"/>
                <a:gd name="connsiteX8" fmla="*/ 9231086 w 9310914"/>
                <a:gd name="connsiteY8" fmla="*/ 1020636 h 1476627"/>
                <a:gd name="connsiteX9" fmla="*/ 9013371 w 9310914"/>
                <a:gd name="connsiteY9" fmla="*/ 1180293 h 1476627"/>
                <a:gd name="connsiteX10" fmla="*/ 7445829 w 9310914"/>
                <a:gd name="connsiteY10" fmla="*/ 1368979 h 1476627"/>
                <a:gd name="connsiteX11" fmla="*/ 5638800 w 9310914"/>
                <a:gd name="connsiteY11" fmla="*/ 1476627 h 1476627"/>
                <a:gd name="connsiteX12" fmla="*/ 3505200 w 9310914"/>
                <a:gd name="connsiteY12" fmla="*/ 1035218 h 1476627"/>
                <a:gd name="connsiteX13" fmla="*/ 1905000 w 9310914"/>
                <a:gd name="connsiteY13" fmla="*/ 1207754 h 1476627"/>
                <a:gd name="connsiteX14" fmla="*/ 685800 w 9310914"/>
                <a:gd name="connsiteY14" fmla="*/ 1265267 h 1476627"/>
                <a:gd name="connsiteX15" fmla="*/ 0 w 9310914"/>
                <a:gd name="connsiteY15" fmla="*/ 1322779 h 1476627"/>
                <a:gd name="connsiteX16" fmla="*/ 0 w 9310914"/>
                <a:gd name="connsiteY16" fmla="*/ 714628 h 1476627"/>
                <a:gd name="connsiteX17" fmla="*/ 304800 w 9310914"/>
                <a:gd name="connsiteY17" fmla="*/ 333628 h 1476627"/>
                <a:gd name="connsiteX18" fmla="*/ 685800 w 9310914"/>
                <a:gd name="connsiteY18" fmla="*/ 28828 h 1476627"/>
                <a:gd name="connsiteX0" fmla="*/ 685800 w 9310914"/>
                <a:gd name="connsiteY0" fmla="*/ 28828 h 1393158"/>
                <a:gd name="connsiteX1" fmla="*/ 3048000 w 9310914"/>
                <a:gd name="connsiteY1" fmla="*/ 396522 h 1393158"/>
                <a:gd name="connsiteX2" fmla="*/ 4876800 w 9310914"/>
                <a:gd name="connsiteY2" fmla="*/ 440065 h 1393158"/>
                <a:gd name="connsiteX3" fmla="*/ 6458857 w 9310914"/>
                <a:gd name="connsiteY3" fmla="*/ 396522 h 1393158"/>
                <a:gd name="connsiteX4" fmla="*/ 7663543 w 9310914"/>
                <a:gd name="connsiteY4" fmla="*/ 236865 h 1393158"/>
                <a:gd name="connsiteX5" fmla="*/ 8229600 w 9310914"/>
                <a:gd name="connsiteY5" fmla="*/ 28827 h 1393158"/>
                <a:gd name="connsiteX6" fmla="*/ 8763000 w 9310914"/>
                <a:gd name="connsiteY6" fmla="*/ 409828 h 1393158"/>
                <a:gd name="connsiteX7" fmla="*/ 9144000 w 9310914"/>
                <a:gd name="connsiteY7" fmla="*/ 867028 h 1393158"/>
                <a:gd name="connsiteX8" fmla="*/ 9231086 w 9310914"/>
                <a:gd name="connsiteY8" fmla="*/ 1020636 h 1393158"/>
                <a:gd name="connsiteX9" fmla="*/ 9013371 w 9310914"/>
                <a:gd name="connsiteY9" fmla="*/ 1180293 h 1393158"/>
                <a:gd name="connsiteX10" fmla="*/ 7445829 w 9310914"/>
                <a:gd name="connsiteY10" fmla="*/ 1368979 h 1393158"/>
                <a:gd name="connsiteX11" fmla="*/ 5715000 w 9310914"/>
                <a:gd name="connsiteY11" fmla="*/ 1035218 h 1393158"/>
                <a:gd name="connsiteX12" fmla="*/ 3505200 w 9310914"/>
                <a:gd name="connsiteY12" fmla="*/ 1035218 h 1393158"/>
                <a:gd name="connsiteX13" fmla="*/ 1905000 w 9310914"/>
                <a:gd name="connsiteY13" fmla="*/ 1207754 h 1393158"/>
                <a:gd name="connsiteX14" fmla="*/ 685800 w 9310914"/>
                <a:gd name="connsiteY14" fmla="*/ 1265267 h 1393158"/>
                <a:gd name="connsiteX15" fmla="*/ 0 w 9310914"/>
                <a:gd name="connsiteY15" fmla="*/ 1322779 h 1393158"/>
                <a:gd name="connsiteX16" fmla="*/ 0 w 9310914"/>
                <a:gd name="connsiteY16" fmla="*/ 714628 h 1393158"/>
                <a:gd name="connsiteX17" fmla="*/ 304800 w 9310914"/>
                <a:gd name="connsiteY17" fmla="*/ 333628 h 1393158"/>
                <a:gd name="connsiteX18" fmla="*/ 685800 w 9310914"/>
                <a:gd name="connsiteY18" fmla="*/ 28828 h 1393158"/>
                <a:gd name="connsiteX0" fmla="*/ 685800 w 9310914"/>
                <a:gd name="connsiteY0" fmla="*/ 28828 h 1393158"/>
                <a:gd name="connsiteX1" fmla="*/ 3048000 w 9310914"/>
                <a:gd name="connsiteY1" fmla="*/ 396522 h 1393158"/>
                <a:gd name="connsiteX2" fmla="*/ 4876800 w 9310914"/>
                <a:gd name="connsiteY2" fmla="*/ 440065 h 1393158"/>
                <a:gd name="connsiteX3" fmla="*/ 6458857 w 9310914"/>
                <a:gd name="connsiteY3" fmla="*/ 396522 h 1393158"/>
                <a:gd name="connsiteX4" fmla="*/ 7663543 w 9310914"/>
                <a:gd name="connsiteY4" fmla="*/ 236865 h 1393158"/>
                <a:gd name="connsiteX5" fmla="*/ 8229600 w 9310914"/>
                <a:gd name="connsiteY5" fmla="*/ 28827 h 1393158"/>
                <a:gd name="connsiteX6" fmla="*/ 8763000 w 9310914"/>
                <a:gd name="connsiteY6" fmla="*/ 409828 h 1393158"/>
                <a:gd name="connsiteX7" fmla="*/ 9144000 w 9310914"/>
                <a:gd name="connsiteY7" fmla="*/ 867028 h 1393158"/>
                <a:gd name="connsiteX8" fmla="*/ 9231086 w 9310914"/>
                <a:gd name="connsiteY8" fmla="*/ 1020636 h 1393158"/>
                <a:gd name="connsiteX9" fmla="*/ 9013371 w 9310914"/>
                <a:gd name="connsiteY9" fmla="*/ 1180293 h 1393158"/>
                <a:gd name="connsiteX10" fmla="*/ 7445829 w 9310914"/>
                <a:gd name="connsiteY10" fmla="*/ 1368979 h 1393158"/>
                <a:gd name="connsiteX11" fmla="*/ 5715000 w 9310914"/>
                <a:gd name="connsiteY11" fmla="*/ 1035218 h 1393158"/>
                <a:gd name="connsiteX12" fmla="*/ 3657600 w 9310914"/>
                <a:gd name="connsiteY12" fmla="*/ 1092731 h 1393158"/>
                <a:gd name="connsiteX13" fmla="*/ 1905000 w 9310914"/>
                <a:gd name="connsiteY13" fmla="*/ 1207754 h 1393158"/>
                <a:gd name="connsiteX14" fmla="*/ 685800 w 9310914"/>
                <a:gd name="connsiteY14" fmla="*/ 1265267 h 1393158"/>
                <a:gd name="connsiteX15" fmla="*/ 0 w 9310914"/>
                <a:gd name="connsiteY15" fmla="*/ 1322779 h 1393158"/>
                <a:gd name="connsiteX16" fmla="*/ 0 w 9310914"/>
                <a:gd name="connsiteY16" fmla="*/ 714628 h 1393158"/>
                <a:gd name="connsiteX17" fmla="*/ 304800 w 9310914"/>
                <a:gd name="connsiteY17" fmla="*/ 333628 h 1393158"/>
                <a:gd name="connsiteX18" fmla="*/ 685800 w 9310914"/>
                <a:gd name="connsiteY18" fmla="*/ 28828 h 1393158"/>
                <a:gd name="connsiteX0" fmla="*/ 685800 w 9307285"/>
                <a:gd name="connsiteY0" fmla="*/ 28828 h 1392931"/>
                <a:gd name="connsiteX1" fmla="*/ 3048000 w 9307285"/>
                <a:gd name="connsiteY1" fmla="*/ 396522 h 1392931"/>
                <a:gd name="connsiteX2" fmla="*/ 4876800 w 9307285"/>
                <a:gd name="connsiteY2" fmla="*/ 440065 h 1392931"/>
                <a:gd name="connsiteX3" fmla="*/ 6458857 w 9307285"/>
                <a:gd name="connsiteY3" fmla="*/ 396522 h 1392931"/>
                <a:gd name="connsiteX4" fmla="*/ 7663543 w 9307285"/>
                <a:gd name="connsiteY4" fmla="*/ 236865 h 1392931"/>
                <a:gd name="connsiteX5" fmla="*/ 8229600 w 9307285"/>
                <a:gd name="connsiteY5" fmla="*/ 28827 h 1392931"/>
                <a:gd name="connsiteX6" fmla="*/ 8763000 w 9307285"/>
                <a:gd name="connsiteY6" fmla="*/ 409828 h 1392931"/>
                <a:gd name="connsiteX7" fmla="*/ 9144000 w 9307285"/>
                <a:gd name="connsiteY7" fmla="*/ 867028 h 1392931"/>
                <a:gd name="connsiteX8" fmla="*/ 9231086 w 9307285"/>
                <a:gd name="connsiteY8" fmla="*/ 1020636 h 1392931"/>
                <a:gd name="connsiteX9" fmla="*/ 9013371 w 9307285"/>
                <a:gd name="connsiteY9" fmla="*/ 1180293 h 1392931"/>
                <a:gd name="connsiteX10" fmla="*/ 7467600 w 9307285"/>
                <a:gd name="connsiteY10" fmla="*/ 1035219 h 1392931"/>
                <a:gd name="connsiteX11" fmla="*/ 5715000 w 9307285"/>
                <a:gd name="connsiteY11" fmla="*/ 1035218 h 1392931"/>
                <a:gd name="connsiteX12" fmla="*/ 3657600 w 9307285"/>
                <a:gd name="connsiteY12" fmla="*/ 1092731 h 1392931"/>
                <a:gd name="connsiteX13" fmla="*/ 1905000 w 9307285"/>
                <a:gd name="connsiteY13" fmla="*/ 1207754 h 1392931"/>
                <a:gd name="connsiteX14" fmla="*/ 685800 w 9307285"/>
                <a:gd name="connsiteY14" fmla="*/ 1265267 h 1392931"/>
                <a:gd name="connsiteX15" fmla="*/ 0 w 9307285"/>
                <a:gd name="connsiteY15" fmla="*/ 1322779 h 1392931"/>
                <a:gd name="connsiteX16" fmla="*/ 0 w 9307285"/>
                <a:gd name="connsiteY16" fmla="*/ 714628 h 1392931"/>
                <a:gd name="connsiteX17" fmla="*/ 304800 w 9307285"/>
                <a:gd name="connsiteY17" fmla="*/ 333628 h 1392931"/>
                <a:gd name="connsiteX18" fmla="*/ 685800 w 9307285"/>
                <a:gd name="connsiteY18" fmla="*/ 28828 h 1392931"/>
                <a:gd name="connsiteX0" fmla="*/ 685800 w 9292771"/>
                <a:gd name="connsiteY0" fmla="*/ 28828 h 1392931"/>
                <a:gd name="connsiteX1" fmla="*/ 3048000 w 9292771"/>
                <a:gd name="connsiteY1" fmla="*/ 396522 h 1392931"/>
                <a:gd name="connsiteX2" fmla="*/ 4876800 w 9292771"/>
                <a:gd name="connsiteY2" fmla="*/ 440065 h 1392931"/>
                <a:gd name="connsiteX3" fmla="*/ 6458857 w 9292771"/>
                <a:gd name="connsiteY3" fmla="*/ 396522 h 1392931"/>
                <a:gd name="connsiteX4" fmla="*/ 7663543 w 9292771"/>
                <a:gd name="connsiteY4" fmla="*/ 236865 h 1392931"/>
                <a:gd name="connsiteX5" fmla="*/ 8229600 w 9292771"/>
                <a:gd name="connsiteY5" fmla="*/ 28827 h 1392931"/>
                <a:gd name="connsiteX6" fmla="*/ 8763000 w 9292771"/>
                <a:gd name="connsiteY6" fmla="*/ 409828 h 1392931"/>
                <a:gd name="connsiteX7" fmla="*/ 9144000 w 9292771"/>
                <a:gd name="connsiteY7" fmla="*/ 867028 h 1392931"/>
                <a:gd name="connsiteX8" fmla="*/ 9013371 w 9292771"/>
                <a:gd name="connsiteY8" fmla="*/ 1180293 h 1392931"/>
                <a:gd name="connsiteX9" fmla="*/ 7467600 w 9292771"/>
                <a:gd name="connsiteY9" fmla="*/ 1035219 h 1392931"/>
                <a:gd name="connsiteX10" fmla="*/ 5715000 w 9292771"/>
                <a:gd name="connsiteY10" fmla="*/ 1035218 h 1392931"/>
                <a:gd name="connsiteX11" fmla="*/ 3657600 w 9292771"/>
                <a:gd name="connsiteY11" fmla="*/ 1092731 h 1392931"/>
                <a:gd name="connsiteX12" fmla="*/ 1905000 w 9292771"/>
                <a:gd name="connsiteY12" fmla="*/ 1207754 h 1392931"/>
                <a:gd name="connsiteX13" fmla="*/ 685800 w 9292771"/>
                <a:gd name="connsiteY13" fmla="*/ 1265267 h 1392931"/>
                <a:gd name="connsiteX14" fmla="*/ 0 w 9292771"/>
                <a:gd name="connsiteY14" fmla="*/ 1322779 h 1392931"/>
                <a:gd name="connsiteX15" fmla="*/ 0 w 9292771"/>
                <a:gd name="connsiteY15" fmla="*/ 714628 h 1392931"/>
                <a:gd name="connsiteX16" fmla="*/ 304800 w 9292771"/>
                <a:gd name="connsiteY16" fmla="*/ 333628 h 1392931"/>
                <a:gd name="connsiteX17" fmla="*/ 685800 w 9292771"/>
                <a:gd name="connsiteY17" fmla="*/ 28828 h 1392931"/>
                <a:gd name="connsiteX0" fmla="*/ 685800 w 9292771"/>
                <a:gd name="connsiteY0" fmla="*/ 28828 h 1392931"/>
                <a:gd name="connsiteX1" fmla="*/ 3048000 w 9292771"/>
                <a:gd name="connsiteY1" fmla="*/ 396522 h 1392931"/>
                <a:gd name="connsiteX2" fmla="*/ 4876800 w 9292771"/>
                <a:gd name="connsiteY2" fmla="*/ 440065 h 1392931"/>
                <a:gd name="connsiteX3" fmla="*/ 6458857 w 9292771"/>
                <a:gd name="connsiteY3" fmla="*/ 396522 h 1392931"/>
                <a:gd name="connsiteX4" fmla="*/ 7663543 w 9292771"/>
                <a:gd name="connsiteY4" fmla="*/ 236865 h 1392931"/>
                <a:gd name="connsiteX5" fmla="*/ 8229600 w 9292771"/>
                <a:gd name="connsiteY5" fmla="*/ 28827 h 1392931"/>
                <a:gd name="connsiteX6" fmla="*/ 8763000 w 9292771"/>
                <a:gd name="connsiteY6" fmla="*/ 409828 h 1392931"/>
                <a:gd name="connsiteX7" fmla="*/ 9144001 w 9292771"/>
                <a:gd name="connsiteY7" fmla="*/ 690146 h 1392931"/>
                <a:gd name="connsiteX8" fmla="*/ 9013371 w 9292771"/>
                <a:gd name="connsiteY8" fmla="*/ 1180293 h 1392931"/>
                <a:gd name="connsiteX9" fmla="*/ 7467600 w 9292771"/>
                <a:gd name="connsiteY9" fmla="*/ 1035219 h 1392931"/>
                <a:gd name="connsiteX10" fmla="*/ 5715000 w 9292771"/>
                <a:gd name="connsiteY10" fmla="*/ 1035218 h 1392931"/>
                <a:gd name="connsiteX11" fmla="*/ 3657600 w 9292771"/>
                <a:gd name="connsiteY11" fmla="*/ 1092731 h 1392931"/>
                <a:gd name="connsiteX12" fmla="*/ 1905000 w 9292771"/>
                <a:gd name="connsiteY12" fmla="*/ 1207754 h 1392931"/>
                <a:gd name="connsiteX13" fmla="*/ 685800 w 9292771"/>
                <a:gd name="connsiteY13" fmla="*/ 1265267 h 1392931"/>
                <a:gd name="connsiteX14" fmla="*/ 0 w 9292771"/>
                <a:gd name="connsiteY14" fmla="*/ 1322779 h 1392931"/>
                <a:gd name="connsiteX15" fmla="*/ 0 w 9292771"/>
                <a:gd name="connsiteY15" fmla="*/ 714628 h 1392931"/>
                <a:gd name="connsiteX16" fmla="*/ 304800 w 9292771"/>
                <a:gd name="connsiteY16" fmla="*/ 333628 h 1392931"/>
                <a:gd name="connsiteX17" fmla="*/ 685800 w 9292771"/>
                <a:gd name="connsiteY17" fmla="*/ 28828 h 1392931"/>
                <a:gd name="connsiteX0" fmla="*/ 685800 w 9292771"/>
                <a:gd name="connsiteY0" fmla="*/ 0 h 1364103"/>
                <a:gd name="connsiteX1" fmla="*/ 3048000 w 9292771"/>
                <a:gd name="connsiteY1" fmla="*/ 367694 h 1364103"/>
                <a:gd name="connsiteX2" fmla="*/ 4876800 w 9292771"/>
                <a:gd name="connsiteY2" fmla="*/ 411237 h 1364103"/>
                <a:gd name="connsiteX3" fmla="*/ 6458857 w 9292771"/>
                <a:gd name="connsiteY3" fmla="*/ 367694 h 1364103"/>
                <a:gd name="connsiteX4" fmla="*/ 7663543 w 9292771"/>
                <a:gd name="connsiteY4" fmla="*/ 208037 h 1364103"/>
                <a:gd name="connsiteX5" fmla="*/ 8305801 w 9292771"/>
                <a:gd name="connsiteY5" fmla="*/ 143710 h 1364103"/>
                <a:gd name="connsiteX6" fmla="*/ 8763000 w 9292771"/>
                <a:gd name="connsiteY6" fmla="*/ 381000 h 1364103"/>
                <a:gd name="connsiteX7" fmla="*/ 9144001 w 9292771"/>
                <a:gd name="connsiteY7" fmla="*/ 661318 h 1364103"/>
                <a:gd name="connsiteX8" fmla="*/ 9013371 w 9292771"/>
                <a:gd name="connsiteY8" fmla="*/ 1151465 h 1364103"/>
                <a:gd name="connsiteX9" fmla="*/ 7467600 w 9292771"/>
                <a:gd name="connsiteY9" fmla="*/ 1006391 h 1364103"/>
                <a:gd name="connsiteX10" fmla="*/ 5715000 w 9292771"/>
                <a:gd name="connsiteY10" fmla="*/ 1006390 h 1364103"/>
                <a:gd name="connsiteX11" fmla="*/ 3657600 w 9292771"/>
                <a:gd name="connsiteY11" fmla="*/ 1063903 h 1364103"/>
                <a:gd name="connsiteX12" fmla="*/ 1905000 w 9292771"/>
                <a:gd name="connsiteY12" fmla="*/ 1178926 h 1364103"/>
                <a:gd name="connsiteX13" fmla="*/ 685800 w 9292771"/>
                <a:gd name="connsiteY13" fmla="*/ 1236439 h 1364103"/>
                <a:gd name="connsiteX14" fmla="*/ 0 w 9292771"/>
                <a:gd name="connsiteY14" fmla="*/ 1293951 h 1364103"/>
                <a:gd name="connsiteX15" fmla="*/ 0 w 9292771"/>
                <a:gd name="connsiteY15" fmla="*/ 685800 h 1364103"/>
                <a:gd name="connsiteX16" fmla="*/ 304800 w 9292771"/>
                <a:gd name="connsiteY16" fmla="*/ 304800 h 1364103"/>
                <a:gd name="connsiteX17" fmla="*/ 685800 w 9292771"/>
                <a:gd name="connsiteY17" fmla="*/ 0 h 1364103"/>
                <a:gd name="connsiteX0" fmla="*/ 685800 w 9292771"/>
                <a:gd name="connsiteY0" fmla="*/ 0 h 1364103"/>
                <a:gd name="connsiteX1" fmla="*/ 3048000 w 9292771"/>
                <a:gd name="connsiteY1" fmla="*/ 367694 h 1364103"/>
                <a:gd name="connsiteX2" fmla="*/ 4876800 w 9292771"/>
                <a:gd name="connsiteY2" fmla="*/ 411237 h 1364103"/>
                <a:gd name="connsiteX3" fmla="*/ 6458857 w 9292771"/>
                <a:gd name="connsiteY3" fmla="*/ 367694 h 1364103"/>
                <a:gd name="connsiteX4" fmla="*/ 7663543 w 9292771"/>
                <a:gd name="connsiteY4" fmla="*/ 208037 h 1364103"/>
                <a:gd name="connsiteX5" fmla="*/ 8305801 w 9292771"/>
                <a:gd name="connsiteY5" fmla="*/ 143710 h 1364103"/>
                <a:gd name="connsiteX6" fmla="*/ 8763000 w 9292771"/>
                <a:gd name="connsiteY6" fmla="*/ 381000 h 1364103"/>
                <a:gd name="connsiteX7" fmla="*/ 9144001 w 9292771"/>
                <a:gd name="connsiteY7" fmla="*/ 661318 h 1364103"/>
                <a:gd name="connsiteX8" fmla="*/ 9013371 w 9292771"/>
                <a:gd name="connsiteY8" fmla="*/ 1151465 h 1364103"/>
                <a:gd name="connsiteX9" fmla="*/ 7467600 w 9292771"/>
                <a:gd name="connsiteY9" fmla="*/ 1006391 h 1364103"/>
                <a:gd name="connsiteX10" fmla="*/ 5715000 w 9292771"/>
                <a:gd name="connsiteY10" fmla="*/ 1006390 h 1364103"/>
                <a:gd name="connsiteX11" fmla="*/ 3733801 w 9292771"/>
                <a:gd name="connsiteY11" fmla="*/ 1236439 h 1364103"/>
                <a:gd name="connsiteX12" fmla="*/ 1905000 w 9292771"/>
                <a:gd name="connsiteY12" fmla="*/ 1178926 h 1364103"/>
                <a:gd name="connsiteX13" fmla="*/ 685800 w 9292771"/>
                <a:gd name="connsiteY13" fmla="*/ 1236439 h 1364103"/>
                <a:gd name="connsiteX14" fmla="*/ 0 w 9292771"/>
                <a:gd name="connsiteY14" fmla="*/ 1293951 h 1364103"/>
                <a:gd name="connsiteX15" fmla="*/ 0 w 9292771"/>
                <a:gd name="connsiteY15" fmla="*/ 685800 h 1364103"/>
                <a:gd name="connsiteX16" fmla="*/ 304800 w 9292771"/>
                <a:gd name="connsiteY16" fmla="*/ 304800 h 1364103"/>
                <a:gd name="connsiteX17" fmla="*/ 685800 w 9292771"/>
                <a:gd name="connsiteY17" fmla="*/ 0 h 1364103"/>
                <a:gd name="connsiteX0" fmla="*/ 685800 w 9292771"/>
                <a:gd name="connsiteY0" fmla="*/ 0 h 1364103"/>
                <a:gd name="connsiteX1" fmla="*/ 3048000 w 9292771"/>
                <a:gd name="connsiteY1" fmla="*/ 367694 h 1364103"/>
                <a:gd name="connsiteX2" fmla="*/ 4876800 w 9292771"/>
                <a:gd name="connsiteY2" fmla="*/ 411237 h 1364103"/>
                <a:gd name="connsiteX3" fmla="*/ 6458857 w 9292771"/>
                <a:gd name="connsiteY3" fmla="*/ 367694 h 1364103"/>
                <a:gd name="connsiteX4" fmla="*/ 7663543 w 9292771"/>
                <a:gd name="connsiteY4" fmla="*/ 208037 h 1364103"/>
                <a:gd name="connsiteX5" fmla="*/ 8305801 w 9292771"/>
                <a:gd name="connsiteY5" fmla="*/ 143710 h 1364103"/>
                <a:gd name="connsiteX6" fmla="*/ 8763000 w 9292771"/>
                <a:gd name="connsiteY6" fmla="*/ 381000 h 1364103"/>
                <a:gd name="connsiteX7" fmla="*/ 9144001 w 9292771"/>
                <a:gd name="connsiteY7" fmla="*/ 661318 h 1364103"/>
                <a:gd name="connsiteX8" fmla="*/ 9013371 w 9292771"/>
                <a:gd name="connsiteY8" fmla="*/ 1151465 h 1364103"/>
                <a:gd name="connsiteX9" fmla="*/ 7467600 w 9292771"/>
                <a:gd name="connsiteY9" fmla="*/ 1006391 h 1364103"/>
                <a:gd name="connsiteX10" fmla="*/ 5715000 w 9292771"/>
                <a:gd name="connsiteY10" fmla="*/ 1006390 h 1364103"/>
                <a:gd name="connsiteX11" fmla="*/ 3733801 w 9292771"/>
                <a:gd name="connsiteY11" fmla="*/ 1236439 h 1364103"/>
                <a:gd name="connsiteX12" fmla="*/ 1905001 w 9292771"/>
                <a:gd name="connsiteY12" fmla="*/ 1236439 h 1364103"/>
                <a:gd name="connsiteX13" fmla="*/ 685800 w 9292771"/>
                <a:gd name="connsiteY13" fmla="*/ 1236439 h 1364103"/>
                <a:gd name="connsiteX14" fmla="*/ 0 w 9292771"/>
                <a:gd name="connsiteY14" fmla="*/ 1293951 h 1364103"/>
                <a:gd name="connsiteX15" fmla="*/ 0 w 9292771"/>
                <a:gd name="connsiteY15" fmla="*/ 685800 h 1364103"/>
                <a:gd name="connsiteX16" fmla="*/ 304800 w 9292771"/>
                <a:gd name="connsiteY16" fmla="*/ 304800 h 1364103"/>
                <a:gd name="connsiteX17" fmla="*/ 685800 w 9292771"/>
                <a:gd name="connsiteY17" fmla="*/ 0 h 1364103"/>
                <a:gd name="connsiteX0" fmla="*/ 685800 w 9292771"/>
                <a:gd name="connsiteY0" fmla="*/ 0 h 1364103"/>
                <a:gd name="connsiteX1" fmla="*/ 3048000 w 9292771"/>
                <a:gd name="connsiteY1" fmla="*/ 367694 h 1364103"/>
                <a:gd name="connsiteX2" fmla="*/ 4876800 w 9292771"/>
                <a:gd name="connsiteY2" fmla="*/ 411237 h 1364103"/>
                <a:gd name="connsiteX3" fmla="*/ 6458857 w 9292771"/>
                <a:gd name="connsiteY3" fmla="*/ 367694 h 1364103"/>
                <a:gd name="connsiteX4" fmla="*/ 7663543 w 9292771"/>
                <a:gd name="connsiteY4" fmla="*/ 208037 h 1364103"/>
                <a:gd name="connsiteX5" fmla="*/ 8305801 w 9292771"/>
                <a:gd name="connsiteY5" fmla="*/ 143710 h 1364103"/>
                <a:gd name="connsiteX6" fmla="*/ 8763000 w 9292771"/>
                <a:gd name="connsiteY6" fmla="*/ 381000 h 1364103"/>
                <a:gd name="connsiteX7" fmla="*/ 9144001 w 9292771"/>
                <a:gd name="connsiteY7" fmla="*/ 661318 h 1364103"/>
                <a:gd name="connsiteX8" fmla="*/ 9013371 w 9292771"/>
                <a:gd name="connsiteY8" fmla="*/ 1151465 h 1364103"/>
                <a:gd name="connsiteX9" fmla="*/ 7467600 w 9292771"/>
                <a:gd name="connsiteY9" fmla="*/ 1006391 h 1364103"/>
                <a:gd name="connsiteX10" fmla="*/ 5715000 w 9292771"/>
                <a:gd name="connsiteY10" fmla="*/ 1006390 h 1364103"/>
                <a:gd name="connsiteX11" fmla="*/ 3733801 w 9292771"/>
                <a:gd name="connsiteY11" fmla="*/ 1236439 h 1364103"/>
                <a:gd name="connsiteX12" fmla="*/ 1905001 w 9292771"/>
                <a:gd name="connsiteY12" fmla="*/ 1236439 h 1364103"/>
                <a:gd name="connsiteX13" fmla="*/ 838201 w 9292771"/>
                <a:gd name="connsiteY13" fmla="*/ 1293951 h 1364103"/>
                <a:gd name="connsiteX14" fmla="*/ 0 w 9292771"/>
                <a:gd name="connsiteY14" fmla="*/ 1293951 h 1364103"/>
                <a:gd name="connsiteX15" fmla="*/ 0 w 9292771"/>
                <a:gd name="connsiteY15" fmla="*/ 685800 h 1364103"/>
                <a:gd name="connsiteX16" fmla="*/ 304800 w 9292771"/>
                <a:gd name="connsiteY16" fmla="*/ 304800 h 1364103"/>
                <a:gd name="connsiteX17" fmla="*/ 685800 w 9292771"/>
                <a:gd name="connsiteY17" fmla="*/ 0 h 1364103"/>
                <a:gd name="connsiteX0" fmla="*/ 685800 w 9292771"/>
                <a:gd name="connsiteY0" fmla="*/ 0 h 1364103"/>
                <a:gd name="connsiteX1" fmla="*/ 3048000 w 9292771"/>
                <a:gd name="connsiteY1" fmla="*/ 367694 h 1364103"/>
                <a:gd name="connsiteX2" fmla="*/ 4876800 w 9292771"/>
                <a:gd name="connsiteY2" fmla="*/ 411237 h 1364103"/>
                <a:gd name="connsiteX3" fmla="*/ 6458857 w 9292771"/>
                <a:gd name="connsiteY3" fmla="*/ 367694 h 1364103"/>
                <a:gd name="connsiteX4" fmla="*/ 7663543 w 9292771"/>
                <a:gd name="connsiteY4" fmla="*/ 208037 h 1364103"/>
                <a:gd name="connsiteX5" fmla="*/ 8305801 w 9292771"/>
                <a:gd name="connsiteY5" fmla="*/ 143710 h 1364103"/>
                <a:gd name="connsiteX6" fmla="*/ 8763000 w 9292771"/>
                <a:gd name="connsiteY6" fmla="*/ 381000 h 1364103"/>
                <a:gd name="connsiteX7" fmla="*/ 9144001 w 9292771"/>
                <a:gd name="connsiteY7" fmla="*/ 661318 h 1364103"/>
                <a:gd name="connsiteX8" fmla="*/ 9013371 w 9292771"/>
                <a:gd name="connsiteY8" fmla="*/ 1151465 h 1364103"/>
                <a:gd name="connsiteX9" fmla="*/ 7467600 w 9292771"/>
                <a:gd name="connsiteY9" fmla="*/ 1006391 h 1364103"/>
                <a:gd name="connsiteX10" fmla="*/ 5867401 w 9292771"/>
                <a:gd name="connsiteY10" fmla="*/ 1178927 h 1364103"/>
                <a:gd name="connsiteX11" fmla="*/ 3733801 w 9292771"/>
                <a:gd name="connsiteY11" fmla="*/ 1236439 h 1364103"/>
                <a:gd name="connsiteX12" fmla="*/ 1905001 w 9292771"/>
                <a:gd name="connsiteY12" fmla="*/ 1236439 h 1364103"/>
                <a:gd name="connsiteX13" fmla="*/ 838201 w 9292771"/>
                <a:gd name="connsiteY13" fmla="*/ 1293951 h 1364103"/>
                <a:gd name="connsiteX14" fmla="*/ 0 w 9292771"/>
                <a:gd name="connsiteY14" fmla="*/ 1293951 h 1364103"/>
                <a:gd name="connsiteX15" fmla="*/ 0 w 9292771"/>
                <a:gd name="connsiteY15" fmla="*/ 685800 h 1364103"/>
                <a:gd name="connsiteX16" fmla="*/ 304800 w 9292771"/>
                <a:gd name="connsiteY16" fmla="*/ 304800 h 1364103"/>
                <a:gd name="connsiteX17" fmla="*/ 685800 w 9292771"/>
                <a:gd name="connsiteY17" fmla="*/ 0 h 1364103"/>
                <a:gd name="connsiteX0" fmla="*/ 685800 w 9280071"/>
                <a:gd name="connsiteY0" fmla="*/ 0 h 1364103"/>
                <a:gd name="connsiteX1" fmla="*/ 3048000 w 9280071"/>
                <a:gd name="connsiteY1" fmla="*/ 367694 h 1364103"/>
                <a:gd name="connsiteX2" fmla="*/ 4876800 w 9280071"/>
                <a:gd name="connsiteY2" fmla="*/ 411237 h 1364103"/>
                <a:gd name="connsiteX3" fmla="*/ 6458857 w 9280071"/>
                <a:gd name="connsiteY3" fmla="*/ 367694 h 1364103"/>
                <a:gd name="connsiteX4" fmla="*/ 7663543 w 9280071"/>
                <a:gd name="connsiteY4" fmla="*/ 208037 h 1364103"/>
                <a:gd name="connsiteX5" fmla="*/ 8305801 w 9280071"/>
                <a:gd name="connsiteY5" fmla="*/ 143710 h 1364103"/>
                <a:gd name="connsiteX6" fmla="*/ 8763000 w 9280071"/>
                <a:gd name="connsiteY6" fmla="*/ 381000 h 1364103"/>
                <a:gd name="connsiteX7" fmla="*/ 9144001 w 9280071"/>
                <a:gd name="connsiteY7" fmla="*/ 661318 h 1364103"/>
                <a:gd name="connsiteX8" fmla="*/ 9013371 w 9280071"/>
                <a:gd name="connsiteY8" fmla="*/ 1151465 h 1364103"/>
                <a:gd name="connsiteX9" fmla="*/ 7543801 w 9280071"/>
                <a:gd name="connsiteY9" fmla="*/ 1178927 h 1364103"/>
                <a:gd name="connsiteX10" fmla="*/ 5867401 w 9280071"/>
                <a:gd name="connsiteY10" fmla="*/ 1178927 h 1364103"/>
                <a:gd name="connsiteX11" fmla="*/ 3733801 w 9280071"/>
                <a:gd name="connsiteY11" fmla="*/ 1236439 h 1364103"/>
                <a:gd name="connsiteX12" fmla="*/ 1905001 w 9280071"/>
                <a:gd name="connsiteY12" fmla="*/ 1236439 h 1364103"/>
                <a:gd name="connsiteX13" fmla="*/ 838201 w 9280071"/>
                <a:gd name="connsiteY13" fmla="*/ 1293951 h 1364103"/>
                <a:gd name="connsiteX14" fmla="*/ 0 w 9280071"/>
                <a:gd name="connsiteY14" fmla="*/ 1293951 h 1364103"/>
                <a:gd name="connsiteX15" fmla="*/ 0 w 9280071"/>
                <a:gd name="connsiteY15" fmla="*/ 685800 h 1364103"/>
                <a:gd name="connsiteX16" fmla="*/ 304800 w 9280071"/>
                <a:gd name="connsiteY16" fmla="*/ 304800 h 1364103"/>
                <a:gd name="connsiteX17" fmla="*/ 685800 w 9280071"/>
                <a:gd name="connsiteY17" fmla="*/ 0 h 1364103"/>
                <a:gd name="connsiteX0" fmla="*/ 685800 w 9280071"/>
                <a:gd name="connsiteY0" fmla="*/ 0 h 1364103"/>
                <a:gd name="connsiteX1" fmla="*/ 3048000 w 9280071"/>
                <a:gd name="connsiteY1" fmla="*/ 367694 h 1364103"/>
                <a:gd name="connsiteX2" fmla="*/ 4876800 w 9280071"/>
                <a:gd name="connsiteY2" fmla="*/ 411237 h 1364103"/>
                <a:gd name="connsiteX3" fmla="*/ 6458857 w 9280071"/>
                <a:gd name="connsiteY3" fmla="*/ 367694 h 1364103"/>
                <a:gd name="connsiteX4" fmla="*/ 7663543 w 9280071"/>
                <a:gd name="connsiteY4" fmla="*/ 208037 h 1364103"/>
                <a:gd name="connsiteX5" fmla="*/ 8382001 w 9280071"/>
                <a:gd name="connsiteY5" fmla="*/ 86198 h 1364103"/>
                <a:gd name="connsiteX6" fmla="*/ 8763000 w 9280071"/>
                <a:gd name="connsiteY6" fmla="*/ 381000 h 1364103"/>
                <a:gd name="connsiteX7" fmla="*/ 9144001 w 9280071"/>
                <a:gd name="connsiteY7" fmla="*/ 661318 h 1364103"/>
                <a:gd name="connsiteX8" fmla="*/ 9013371 w 9280071"/>
                <a:gd name="connsiteY8" fmla="*/ 1151465 h 1364103"/>
                <a:gd name="connsiteX9" fmla="*/ 7543801 w 9280071"/>
                <a:gd name="connsiteY9" fmla="*/ 1178927 h 1364103"/>
                <a:gd name="connsiteX10" fmla="*/ 5867401 w 9280071"/>
                <a:gd name="connsiteY10" fmla="*/ 1178927 h 1364103"/>
                <a:gd name="connsiteX11" fmla="*/ 3733801 w 9280071"/>
                <a:gd name="connsiteY11" fmla="*/ 1236439 h 1364103"/>
                <a:gd name="connsiteX12" fmla="*/ 1905001 w 9280071"/>
                <a:gd name="connsiteY12" fmla="*/ 1236439 h 1364103"/>
                <a:gd name="connsiteX13" fmla="*/ 838201 w 9280071"/>
                <a:gd name="connsiteY13" fmla="*/ 1293951 h 1364103"/>
                <a:gd name="connsiteX14" fmla="*/ 0 w 9280071"/>
                <a:gd name="connsiteY14" fmla="*/ 1293951 h 1364103"/>
                <a:gd name="connsiteX15" fmla="*/ 0 w 9280071"/>
                <a:gd name="connsiteY15" fmla="*/ 685800 h 1364103"/>
                <a:gd name="connsiteX16" fmla="*/ 304800 w 9280071"/>
                <a:gd name="connsiteY16" fmla="*/ 304800 h 1364103"/>
                <a:gd name="connsiteX17" fmla="*/ 685800 w 9280071"/>
                <a:gd name="connsiteY17" fmla="*/ 0 h 1364103"/>
                <a:gd name="connsiteX0" fmla="*/ 685800 w 9280071"/>
                <a:gd name="connsiteY0" fmla="*/ 0 h 1364103"/>
                <a:gd name="connsiteX1" fmla="*/ 3048000 w 9280071"/>
                <a:gd name="connsiteY1" fmla="*/ 367694 h 1364103"/>
                <a:gd name="connsiteX2" fmla="*/ 4876800 w 9280071"/>
                <a:gd name="connsiteY2" fmla="*/ 411237 h 1364103"/>
                <a:gd name="connsiteX3" fmla="*/ 6458857 w 9280071"/>
                <a:gd name="connsiteY3" fmla="*/ 367694 h 1364103"/>
                <a:gd name="connsiteX4" fmla="*/ 7663543 w 9280071"/>
                <a:gd name="connsiteY4" fmla="*/ 208037 h 1364103"/>
                <a:gd name="connsiteX5" fmla="*/ 8382001 w 9280071"/>
                <a:gd name="connsiteY5" fmla="*/ 86198 h 1364103"/>
                <a:gd name="connsiteX6" fmla="*/ 8763000 w 9280071"/>
                <a:gd name="connsiteY6" fmla="*/ 381000 h 1364103"/>
                <a:gd name="connsiteX7" fmla="*/ 9144001 w 9280071"/>
                <a:gd name="connsiteY7" fmla="*/ 661318 h 1364103"/>
                <a:gd name="connsiteX8" fmla="*/ 9013371 w 9280071"/>
                <a:gd name="connsiteY8" fmla="*/ 1151465 h 1364103"/>
                <a:gd name="connsiteX9" fmla="*/ 7543801 w 9280071"/>
                <a:gd name="connsiteY9" fmla="*/ 1178927 h 1364103"/>
                <a:gd name="connsiteX10" fmla="*/ 5867401 w 9280071"/>
                <a:gd name="connsiteY10" fmla="*/ 1178927 h 1364103"/>
                <a:gd name="connsiteX11" fmla="*/ 3733801 w 9280071"/>
                <a:gd name="connsiteY11" fmla="*/ 1236439 h 1364103"/>
                <a:gd name="connsiteX12" fmla="*/ 1905001 w 9280071"/>
                <a:gd name="connsiteY12" fmla="*/ 1236439 h 1364103"/>
                <a:gd name="connsiteX13" fmla="*/ 838201 w 9280071"/>
                <a:gd name="connsiteY13" fmla="*/ 1293951 h 1364103"/>
                <a:gd name="connsiteX14" fmla="*/ 0 w 9280071"/>
                <a:gd name="connsiteY14" fmla="*/ 1293951 h 1364103"/>
                <a:gd name="connsiteX15" fmla="*/ 1 w 9280071"/>
                <a:gd name="connsiteY15" fmla="*/ 546294 h 1364103"/>
                <a:gd name="connsiteX16" fmla="*/ 304800 w 9280071"/>
                <a:gd name="connsiteY16" fmla="*/ 304800 h 1364103"/>
                <a:gd name="connsiteX17" fmla="*/ 685800 w 9280071"/>
                <a:gd name="connsiteY17" fmla="*/ 0 h 1364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280071" h="1364103">
                  <a:moveTo>
                    <a:pt x="685800" y="0"/>
                  </a:moveTo>
                  <a:cubicBezTo>
                    <a:pt x="1313543" y="93133"/>
                    <a:pt x="2349500" y="299155"/>
                    <a:pt x="3048000" y="367694"/>
                  </a:cubicBezTo>
                  <a:cubicBezTo>
                    <a:pt x="3746500" y="436233"/>
                    <a:pt x="4308324" y="411237"/>
                    <a:pt x="4876800" y="411237"/>
                  </a:cubicBezTo>
                  <a:cubicBezTo>
                    <a:pt x="5445276" y="411237"/>
                    <a:pt x="5994400" y="401561"/>
                    <a:pt x="6458857" y="367694"/>
                  </a:cubicBezTo>
                  <a:cubicBezTo>
                    <a:pt x="6923314" y="333827"/>
                    <a:pt x="7343019" y="254953"/>
                    <a:pt x="7663543" y="208037"/>
                  </a:cubicBezTo>
                  <a:cubicBezTo>
                    <a:pt x="7984067" y="161121"/>
                    <a:pt x="8198758" y="57371"/>
                    <a:pt x="8382001" y="86198"/>
                  </a:cubicBezTo>
                  <a:cubicBezTo>
                    <a:pt x="8565244" y="115025"/>
                    <a:pt x="8636000" y="285147"/>
                    <a:pt x="8763000" y="381000"/>
                  </a:cubicBezTo>
                  <a:cubicBezTo>
                    <a:pt x="8890000" y="476853"/>
                    <a:pt x="9102272" y="532907"/>
                    <a:pt x="9144001" y="661318"/>
                  </a:cubicBezTo>
                  <a:cubicBezTo>
                    <a:pt x="9185730" y="789729"/>
                    <a:pt x="9280071" y="1065197"/>
                    <a:pt x="9013371" y="1151465"/>
                  </a:cubicBezTo>
                  <a:cubicBezTo>
                    <a:pt x="8746671" y="1237733"/>
                    <a:pt x="8068129" y="1174350"/>
                    <a:pt x="7543801" y="1178927"/>
                  </a:cubicBezTo>
                  <a:lnTo>
                    <a:pt x="5867401" y="1178927"/>
                  </a:lnTo>
                  <a:lnTo>
                    <a:pt x="3733801" y="1236439"/>
                  </a:lnTo>
                  <a:lnTo>
                    <a:pt x="1905001" y="1236439"/>
                  </a:lnTo>
                  <a:cubicBezTo>
                    <a:pt x="1459896" y="1221925"/>
                    <a:pt x="1155701" y="1284366"/>
                    <a:pt x="838201" y="1293951"/>
                  </a:cubicBezTo>
                  <a:cubicBezTo>
                    <a:pt x="520701" y="1303536"/>
                    <a:pt x="108857" y="1364103"/>
                    <a:pt x="0" y="1293951"/>
                  </a:cubicBezTo>
                  <a:cubicBezTo>
                    <a:pt x="0" y="1044732"/>
                    <a:pt x="1" y="795513"/>
                    <a:pt x="1" y="546294"/>
                  </a:cubicBezTo>
                  <a:lnTo>
                    <a:pt x="304800" y="304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00B050">
                <a:alpha val="53000"/>
              </a:srgbClr>
            </a:solidFill>
            <a:ln w="25400">
              <a:noFill/>
            </a:ln>
            <a:effectLst>
              <a:outerShdw dist="50800" dir="6000000" algn="ctr" rotWithShape="0">
                <a:srgbClr val="00B05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97004" y="4648200"/>
              <a:ext cx="624369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>
                  <a:ln w="3175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dist="50800" dir="5400000" algn="ctr" rotWithShape="0">
                      <a:schemeClr val="tx1"/>
                    </a:outerShdw>
                  </a:effectLst>
                </a:rPr>
                <a:t>Southern Temperate Zone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0" grpId="0" animBg="1"/>
      <p:bldP spid="16" grpId="0"/>
      <p:bldP spid="16" grpId="1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iceagenow.com/Glacial_Maximum_World_Map.jpg"/>
          <p:cNvPicPr>
            <a:picLocks noChangeAspect="1" noChangeArrowheads="1"/>
          </p:cNvPicPr>
          <p:nvPr/>
        </p:nvPicPr>
        <p:blipFill>
          <a:blip r:embed="rId2" cstate="print"/>
          <a:srcRect l="9039" t="8352" r="8534" b="14474"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</p:spPr>
      </p:pic>
      <p:pic>
        <p:nvPicPr>
          <p:cNvPr id="31746" name="Picture 2" descr="http://dgh.wikispaces.com/file/view/ice_age_map.gif"/>
          <p:cNvPicPr>
            <a:picLocks noChangeAspect="1" noChangeArrowheads="1"/>
          </p:cNvPicPr>
          <p:nvPr/>
        </p:nvPicPr>
        <p:blipFill>
          <a:blip r:embed="rId3" cstate="print"/>
          <a:srcRect l="4180" t="1978" r="3022"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solidFill>
            <a:srgbClr val="FF0000"/>
          </a:solidFill>
        </p:spPr>
      </p:pic>
      <p:sp useBgFill="1"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effectLst>
                  <a:outerShdw dist="50800" dir="7200000" algn="ctr" rotWithShape="0">
                    <a:schemeClr val="bg1"/>
                  </a:outerShdw>
                </a:effectLst>
                <a:latin typeface="Calibri" pitchFamily="34" charset="0"/>
              </a:rPr>
              <a:t>Earliest Civilizations</a:t>
            </a:r>
            <a:endParaRPr lang="en-US" sz="3600" b="1" dirty="0">
              <a:effectLst>
                <a:outerShdw dist="50800" dir="72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841448" y="957943"/>
            <a:ext cx="578152" cy="5607352"/>
          </a:xfrm>
          <a:custGeom>
            <a:avLst/>
            <a:gdLst>
              <a:gd name="connsiteX0" fmla="*/ 549124 w 578152"/>
              <a:gd name="connsiteY0" fmla="*/ 0 h 5607352"/>
              <a:gd name="connsiteX1" fmla="*/ 389467 w 578152"/>
              <a:gd name="connsiteY1" fmla="*/ 406400 h 5607352"/>
              <a:gd name="connsiteX2" fmla="*/ 171752 w 578152"/>
              <a:gd name="connsiteY2" fmla="*/ 1262743 h 5607352"/>
              <a:gd name="connsiteX3" fmla="*/ 12095 w 578152"/>
              <a:gd name="connsiteY3" fmla="*/ 2481943 h 5607352"/>
              <a:gd name="connsiteX4" fmla="*/ 99181 w 578152"/>
              <a:gd name="connsiteY4" fmla="*/ 3933371 h 5607352"/>
              <a:gd name="connsiteX5" fmla="*/ 476552 w 578152"/>
              <a:gd name="connsiteY5" fmla="*/ 5341257 h 5607352"/>
              <a:gd name="connsiteX6" fmla="*/ 578152 w 578152"/>
              <a:gd name="connsiteY6" fmla="*/ 5529943 h 560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8152" h="5607352">
                <a:moveTo>
                  <a:pt x="549124" y="0"/>
                </a:moveTo>
                <a:cubicBezTo>
                  <a:pt x="500743" y="97971"/>
                  <a:pt x="452362" y="195943"/>
                  <a:pt x="389467" y="406400"/>
                </a:cubicBezTo>
                <a:cubicBezTo>
                  <a:pt x="326572" y="616857"/>
                  <a:pt x="234647" y="916819"/>
                  <a:pt x="171752" y="1262743"/>
                </a:cubicBezTo>
                <a:cubicBezTo>
                  <a:pt x="108857" y="1608667"/>
                  <a:pt x="24190" y="2036838"/>
                  <a:pt x="12095" y="2481943"/>
                </a:cubicBezTo>
                <a:cubicBezTo>
                  <a:pt x="0" y="2927048"/>
                  <a:pt x="21772" y="3456819"/>
                  <a:pt x="99181" y="3933371"/>
                </a:cubicBezTo>
                <a:cubicBezTo>
                  <a:pt x="176591" y="4409923"/>
                  <a:pt x="396724" y="5075162"/>
                  <a:pt x="476552" y="5341257"/>
                </a:cubicBezTo>
                <a:cubicBezTo>
                  <a:pt x="556381" y="5607352"/>
                  <a:pt x="567266" y="5568647"/>
                  <a:pt x="578152" y="5529943"/>
                </a:cubicBezTo>
              </a:path>
            </a:pathLst>
          </a:custGeom>
          <a:ln w="101600">
            <a:solidFill>
              <a:schemeClr val="tx1"/>
            </a:solidFill>
            <a:prstDash val="sysDot"/>
          </a:ln>
          <a:effectLst>
            <a:outerShdw dist="50800" dir="72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0" y="1342772"/>
            <a:ext cx="9310914" cy="1552827"/>
          </a:xfrm>
          <a:custGeom>
            <a:avLst/>
            <a:gdLst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1175657 w 9313333"/>
              <a:gd name="connsiteY16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580571 w 9313333"/>
              <a:gd name="connsiteY16" fmla="*/ 551543 h 1323220"/>
              <a:gd name="connsiteX17" fmla="*/ 1175657 w 9313333"/>
              <a:gd name="connsiteY17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304800 w 9313333"/>
              <a:gd name="connsiteY16" fmla="*/ 257629 h 1323220"/>
              <a:gd name="connsiteX17" fmla="*/ 1175657 w 9313333"/>
              <a:gd name="connsiteY17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87086 w 9313333"/>
              <a:gd name="connsiteY16" fmla="*/ 812800 h 1323220"/>
              <a:gd name="connsiteX17" fmla="*/ 304800 w 9313333"/>
              <a:gd name="connsiteY17" fmla="*/ 257629 h 1323220"/>
              <a:gd name="connsiteX18" fmla="*/ 1175657 w 9313333"/>
              <a:gd name="connsiteY18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0 w 9313333"/>
              <a:gd name="connsiteY16" fmla="*/ 714829 h 1323220"/>
              <a:gd name="connsiteX17" fmla="*/ 304800 w 9313333"/>
              <a:gd name="connsiteY17" fmla="*/ 257629 h 1323220"/>
              <a:gd name="connsiteX18" fmla="*/ 1175657 w 9313333"/>
              <a:gd name="connsiteY18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0 w 9313333"/>
              <a:gd name="connsiteY16" fmla="*/ 714829 h 1323220"/>
              <a:gd name="connsiteX17" fmla="*/ 457200 w 9313333"/>
              <a:gd name="connsiteY17" fmla="*/ 408820 h 1323220"/>
              <a:gd name="connsiteX18" fmla="*/ 1175657 w 9313333"/>
              <a:gd name="connsiteY18" fmla="*/ 87086 h 1323220"/>
              <a:gd name="connsiteX0" fmla="*/ 1175657 w 9313333"/>
              <a:gd name="connsiteY0" fmla="*/ 87086 h 1323220"/>
              <a:gd name="connsiteX1" fmla="*/ 3048000 w 9313333"/>
              <a:gd name="connsiteY1" fmla="*/ 319315 h 1323220"/>
              <a:gd name="connsiteX2" fmla="*/ 4876800 w 9313333"/>
              <a:gd name="connsiteY2" fmla="*/ 362858 h 1323220"/>
              <a:gd name="connsiteX3" fmla="*/ 6458857 w 9313333"/>
              <a:gd name="connsiteY3" fmla="*/ 319315 h 1323220"/>
              <a:gd name="connsiteX4" fmla="*/ 7663543 w 9313333"/>
              <a:gd name="connsiteY4" fmla="*/ 159658 h 1323220"/>
              <a:gd name="connsiteX5" fmla="*/ 8011886 w 9313333"/>
              <a:gd name="connsiteY5" fmla="*/ 0 h 1323220"/>
              <a:gd name="connsiteX6" fmla="*/ 8476343 w 9313333"/>
              <a:gd name="connsiteY6" fmla="*/ 159658 h 1323220"/>
              <a:gd name="connsiteX7" fmla="*/ 9187543 w 9313333"/>
              <a:gd name="connsiteY7" fmla="*/ 769258 h 1323220"/>
              <a:gd name="connsiteX8" fmla="*/ 9231086 w 9313333"/>
              <a:gd name="connsiteY8" fmla="*/ 943429 h 1323220"/>
              <a:gd name="connsiteX9" fmla="*/ 9013371 w 9313333"/>
              <a:gd name="connsiteY9" fmla="*/ 1103086 h 1323220"/>
              <a:gd name="connsiteX10" fmla="*/ 7445829 w 9313333"/>
              <a:gd name="connsiteY10" fmla="*/ 1291772 h 1323220"/>
              <a:gd name="connsiteX11" fmla="*/ 5646057 w 9313333"/>
              <a:gd name="connsiteY11" fmla="*/ 1291772 h 1323220"/>
              <a:gd name="connsiteX12" fmla="*/ 3410857 w 9313333"/>
              <a:gd name="connsiteY12" fmla="*/ 1320800 h 1323220"/>
              <a:gd name="connsiteX13" fmla="*/ 1872343 w 9313333"/>
              <a:gd name="connsiteY13" fmla="*/ 1277258 h 1323220"/>
              <a:gd name="connsiteX14" fmla="*/ 740229 w 9313333"/>
              <a:gd name="connsiteY14" fmla="*/ 1233715 h 1323220"/>
              <a:gd name="connsiteX15" fmla="*/ 0 w 9313333"/>
              <a:gd name="connsiteY15" fmla="*/ 1045029 h 1323220"/>
              <a:gd name="connsiteX16" fmla="*/ 0 w 9313333"/>
              <a:gd name="connsiteY16" fmla="*/ 866020 h 1323220"/>
              <a:gd name="connsiteX17" fmla="*/ 457200 w 9313333"/>
              <a:gd name="connsiteY17" fmla="*/ 408820 h 1323220"/>
              <a:gd name="connsiteX18" fmla="*/ 1175657 w 9313333"/>
              <a:gd name="connsiteY18" fmla="*/ 87086 h 1323220"/>
              <a:gd name="connsiteX0" fmla="*/ 1175657 w 9310914"/>
              <a:gd name="connsiteY0" fmla="*/ 128613 h 1364747"/>
              <a:gd name="connsiteX1" fmla="*/ 3048000 w 9310914"/>
              <a:gd name="connsiteY1" fmla="*/ 360842 h 1364747"/>
              <a:gd name="connsiteX2" fmla="*/ 4876800 w 9310914"/>
              <a:gd name="connsiteY2" fmla="*/ 404385 h 1364747"/>
              <a:gd name="connsiteX3" fmla="*/ 6458857 w 9310914"/>
              <a:gd name="connsiteY3" fmla="*/ 360842 h 1364747"/>
              <a:gd name="connsiteX4" fmla="*/ 7663543 w 9310914"/>
              <a:gd name="connsiteY4" fmla="*/ 201185 h 1364747"/>
              <a:gd name="connsiteX5" fmla="*/ 8011886 w 9310914"/>
              <a:gd name="connsiteY5" fmla="*/ 41527 h 1364747"/>
              <a:gd name="connsiteX6" fmla="*/ 8534400 w 9310914"/>
              <a:gd name="connsiteY6" fmla="*/ 450347 h 1364747"/>
              <a:gd name="connsiteX7" fmla="*/ 9187543 w 9310914"/>
              <a:gd name="connsiteY7" fmla="*/ 810785 h 1364747"/>
              <a:gd name="connsiteX8" fmla="*/ 9231086 w 9310914"/>
              <a:gd name="connsiteY8" fmla="*/ 984956 h 1364747"/>
              <a:gd name="connsiteX9" fmla="*/ 9013371 w 9310914"/>
              <a:gd name="connsiteY9" fmla="*/ 1144613 h 1364747"/>
              <a:gd name="connsiteX10" fmla="*/ 7445829 w 9310914"/>
              <a:gd name="connsiteY10" fmla="*/ 1333299 h 1364747"/>
              <a:gd name="connsiteX11" fmla="*/ 5646057 w 9310914"/>
              <a:gd name="connsiteY11" fmla="*/ 1333299 h 1364747"/>
              <a:gd name="connsiteX12" fmla="*/ 3410857 w 9310914"/>
              <a:gd name="connsiteY12" fmla="*/ 1362327 h 1364747"/>
              <a:gd name="connsiteX13" fmla="*/ 1872343 w 9310914"/>
              <a:gd name="connsiteY13" fmla="*/ 1318785 h 1364747"/>
              <a:gd name="connsiteX14" fmla="*/ 740229 w 9310914"/>
              <a:gd name="connsiteY14" fmla="*/ 1275242 h 1364747"/>
              <a:gd name="connsiteX15" fmla="*/ 0 w 9310914"/>
              <a:gd name="connsiteY15" fmla="*/ 1086556 h 1364747"/>
              <a:gd name="connsiteX16" fmla="*/ 0 w 9310914"/>
              <a:gd name="connsiteY16" fmla="*/ 907547 h 1364747"/>
              <a:gd name="connsiteX17" fmla="*/ 457200 w 9310914"/>
              <a:gd name="connsiteY17" fmla="*/ 450347 h 1364747"/>
              <a:gd name="connsiteX18" fmla="*/ 1175657 w 9310914"/>
              <a:gd name="connsiteY18" fmla="*/ 128613 h 1364747"/>
              <a:gd name="connsiteX0" fmla="*/ 1175657 w 9310914"/>
              <a:gd name="connsiteY0" fmla="*/ 24592 h 1260726"/>
              <a:gd name="connsiteX1" fmla="*/ 3048000 w 9310914"/>
              <a:gd name="connsiteY1" fmla="*/ 256821 h 1260726"/>
              <a:gd name="connsiteX2" fmla="*/ 4876800 w 9310914"/>
              <a:gd name="connsiteY2" fmla="*/ 300364 h 1260726"/>
              <a:gd name="connsiteX3" fmla="*/ 6458857 w 9310914"/>
              <a:gd name="connsiteY3" fmla="*/ 256821 h 1260726"/>
              <a:gd name="connsiteX4" fmla="*/ 7663543 w 9310914"/>
              <a:gd name="connsiteY4" fmla="*/ 97164 h 1260726"/>
              <a:gd name="connsiteX5" fmla="*/ 8001000 w 9310914"/>
              <a:gd name="connsiteY5" fmla="*/ 41527 h 1260726"/>
              <a:gd name="connsiteX6" fmla="*/ 8534400 w 9310914"/>
              <a:gd name="connsiteY6" fmla="*/ 346326 h 1260726"/>
              <a:gd name="connsiteX7" fmla="*/ 9187543 w 9310914"/>
              <a:gd name="connsiteY7" fmla="*/ 706764 h 1260726"/>
              <a:gd name="connsiteX8" fmla="*/ 9231086 w 9310914"/>
              <a:gd name="connsiteY8" fmla="*/ 880935 h 1260726"/>
              <a:gd name="connsiteX9" fmla="*/ 9013371 w 9310914"/>
              <a:gd name="connsiteY9" fmla="*/ 1040592 h 1260726"/>
              <a:gd name="connsiteX10" fmla="*/ 7445829 w 9310914"/>
              <a:gd name="connsiteY10" fmla="*/ 1229278 h 1260726"/>
              <a:gd name="connsiteX11" fmla="*/ 5646057 w 9310914"/>
              <a:gd name="connsiteY11" fmla="*/ 1229278 h 1260726"/>
              <a:gd name="connsiteX12" fmla="*/ 3410857 w 9310914"/>
              <a:gd name="connsiteY12" fmla="*/ 1258306 h 1260726"/>
              <a:gd name="connsiteX13" fmla="*/ 1872343 w 9310914"/>
              <a:gd name="connsiteY13" fmla="*/ 1214764 h 1260726"/>
              <a:gd name="connsiteX14" fmla="*/ 740229 w 9310914"/>
              <a:gd name="connsiteY14" fmla="*/ 1171221 h 1260726"/>
              <a:gd name="connsiteX15" fmla="*/ 0 w 9310914"/>
              <a:gd name="connsiteY15" fmla="*/ 982535 h 1260726"/>
              <a:gd name="connsiteX16" fmla="*/ 0 w 9310914"/>
              <a:gd name="connsiteY16" fmla="*/ 803526 h 1260726"/>
              <a:gd name="connsiteX17" fmla="*/ 457200 w 9310914"/>
              <a:gd name="connsiteY17" fmla="*/ 346326 h 1260726"/>
              <a:gd name="connsiteX18" fmla="*/ 1175657 w 9310914"/>
              <a:gd name="connsiteY18" fmla="*/ 24592 h 1260726"/>
              <a:gd name="connsiteX0" fmla="*/ 1175657 w 9310914"/>
              <a:gd name="connsiteY0" fmla="*/ 24592 h 1260726"/>
              <a:gd name="connsiteX1" fmla="*/ 3048000 w 9310914"/>
              <a:gd name="connsiteY1" fmla="*/ 256821 h 1260726"/>
              <a:gd name="connsiteX2" fmla="*/ 4876800 w 9310914"/>
              <a:gd name="connsiteY2" fmla="*/ 300364 h 1260726"/>
              <a:gd name="connsiteX3" fmla="*/ 6458857 w 9310914"/>
              <a:gd name="connsiteY3" fmla="*/ 256821 h 1260726"/>
              <a:gd name="connsiteX4" fmla="*/ 7663543 w 9310914"/>
              <a:gd name="connsiteY4" fmla="*/ 97164 h 1260726"/>
              <a:gd name="connsiteX5" fmla="*/ 8001000 w 9310914"/>
              <a:gd name="connsiteY5" fmla="*/ 41527 h 1260726"/>
              <a:gd name="connsiteX6" fmla="*/ 8534400 w 9310914"/>
              <a:gd name="connsiteY6" fmla="*/ 346326 h 1260726"/>
              <a:gd name="connsiteX7" fmla="*/ 9144000 w 9310914"/>
              <a:gd name="connsiteY7" fmla="*/ 803526 h 1260726"/>
              <a:gd name="connsiteX8" fmla="*/ 9231086 w 9310914"/>
              <a:gd name="connsiteY8" fmla="*/ 880935 h 1260726"/>
              <a:gd name="connsiteX9" fmla="*/ 9013371 w 9310914"/>
              <a:gd name="connsiteY9" fmla="*/ 1040592 h 1260726"/>
              <a:gd name="connsiteX10" fmla="*/ 7445829 w 9310914"/>
              <a:gd name="connsiteY10" fmla="*/ 1229278 h 1260726"/>
              <a:gd name="connsiteX11" fmla="*/ 5646057 w 9310914"/>
              <a:gd name="connsiteY11" fmla="*/ 1229278 h 1260726"/>
              <a:gd name="connsiteX12" fmla="*/ 3410857 w 9310914"/>
              <a:gd name="connsiteY12" fmla="*/ 1258306 h 1260726"/>
              <a:gd name="connsiteX13" fmla="*/ 1872343 w 9310914"/>
              <a:gd name="connsiteY13" fmla="*/ 1214764 h 1260726"/>
              <a:gd name="connsiteX14" fmla="*/ 740229 w 9310914"/>
              <a:gd name="connsiteY14" fmla="*/ 1171221 h 1260726"/>
              <a:gd name="connsiteX15" fmla="*/ 0 w 9310914"/>
              <a:gd name="connsiteY15" fmla="*/ 982535 h 1260726"/>
              <a:gd name="connsiteX16" fmla="*/ 0 w 9310914"/>
              <a:gd name="connsiteY16" fmla="*/ 803526 h 1260726"/>
              <a:gd name="connsiteX17" fmla="*/ 457200 w 9310914"/>
              <a:gd name="connsiteY17" fmla="*/ 346326 h 1260726"/>
              <a:gd name="connsiteX18" fmla="*/ 1175657 w 9310914"/>
              <a:gd name="connsiteY18" fmla="*/ 24592 h 1260726"/>
              <a:gd name="connsiteX0" fmla="*/ 1175657 w 9310914"/>
              <a:gd name="connsiteY0" fmla="*/ 24592 h 1336926"/>
              <a:gd name="connsiteX1" fmla="*/ 3048000 w 9310914"/>
              <a:gd name="connsiteY1" fmla="*/ 256821 h 1336926"/>
              <a:gd name="connsiteX2" fmla="*/ 4876800 w 9310914"/>
              <a:gd name="connsiteY2" fmla="*/ 300364 h 1336926"/>
              <a:gd name="connsiteX3" fmla="*/ 6458857 w 9310914"/>
              <a:gd name="connsiteY3" fmla="*/ 256821 h 1336926"/>
              <a:gd name="connsiteX4" fmla="*/ 7663543 w 9310914"/>
              <a:gd name="connsiteY4" fmla="*/ 97164 h 1336926"/>
              <a:gd name="connsiteX5" fmla="*/ 8001000 w 9310914"/>
              <a:gd name="connsiteY5" fmla="*/ 41527 h 1336926"/>
              <a:gd name="connsiteX6" fmla="*/ 8534400 w 9310914"/>
              <a:gd name="connsiteY6" fmla="*/ 346326 h 1336926"/>
              <a:gd name="connsiteX7" fmla="*/ 9144000 w 9310914"/>
              <a:gd name="connsiteY7" fmla="*/ 803526 h 1336926"/>
              <a:gd name="connsiteX8" fmla="*/ 9231086 w 9310914"/>
              <a:gd name="connsiteY8" fmla="*/ 880935 h 1336926"/>
              <a:gd name="connsiteX9" fmla="*/ 9013371 w 9310914"/>
              <a:gd name="connsiteY9" fmla="*/ 1040592 h 1336926"/>
              <a:gd name="connsiteX10" fmla="*/ 7445829 w 9310914"/>
              <a:gd name="connsiteY10" fmla="*/ 1229278 h 1336926"/>
              <a:gd name="connsiteX11" fmla="*/ 5638800 w 9310914"/>
              <a:gd name="connsiteY11" fmla="*/ 1336926 h 1336926"/>
              <a:gd name="connsiteX12" fmla="*/ 3410857 w 9310914"/>
              <a:gd name="connsiteY12" fmla="*/ 1258306 h 1336926"/>
              <a:gd name="connsiteX13" fmla="*/ 1872343 w 9310914"/>
              <a:gd name="connsiteY13" fmla="*/ 1214764 h 1336926"/>
              <a:gd name="connsiteX14" fmla="*/ 740229 w 9310914"/>
              <a:gd name="connsiteY14" fmla="*/ 1171221 h 1336926"/>
              <a:gd name="connsiteX15" fmla="*/ 0 w 9310914"/>
              <a:gd name="connsiteY15" fmla="*/ 982535 h 1336926"/>
              <a:gd name="connsiteX16" fmla="*/ 0 w 9310914"/>
              <a:gd name="connsiteY16" fmla="*/ 803526 h 1336926"/>
              <a:gd name="connsiteX17" fmla="*/ 457200 w 9310914"/>
              <a:gd name="connsiteY17" fmla="*/ 346326 h 1336926"/>
              <a:gd name="connsiteX18" fmla="*/ 1175657 w 9310914"/>
              <a:gd name="connsiteY18" fmla="*/ 24592 h 1336926"/>
              <a:gd name="connsiteX0" fmla="*/ 1175657 w 9310914"/>
              <a:gd name="connsiteY0" fmla="*/ 24592 h 1336926"/>
              <a:gd name="connsiteX1" fmla="*/ 3048000 w 9310914"/>
              <a:gd name="connsiteY1" fmla="*/ 256821 h 1336926"/>
              <a:gd name="connsiteX2" fmla="*/ 4876800 w 9310914"/>
              <a:gd name="connsiteY2" fmla="*/ 300364 h 1336926"/>
              <a:gd name="connsiteX3" fmla="*/ 6458857 w 9310914"/>
              <a:gd name="connsiteY3" fmla="*/ 256821 h 1336926"/>
              <a:gd name="connsiteX4" fmla="*/ 7663543 w 9310914"/>
              <a:gd name="connsiteY4" fmla="*/ 97164 h 1336926"/>
              <a:gd name="connsiteX5" fmla="*/ 8001000 w 9310914"/>
              <a:gd name="connsiteY5" fmla="*/ 41527 h 1336926"/>
              <a:gd name="connsiteX6" fmla="*/ 8534400 w 9310914"/>
              <a:gd name="connsiteY6" fmla="*/ 346326 h 1336926"/>
              <a:gd name="connsiteX7" fmla="*/ 9144000 w 9310914"/>
              <a:gd name="connsiteY7" fmla="*/ 803526 h 1336926"/>
              <a:gd name="connsiteX8" fmla="*/ 9231086 w 9310914"/>
              <a:gd name="connsiteY8" fmla="*/ 880935 h 1336926"/>
              <a:gd name="connsiteX9" fmla="*/ 9013371 w 9310914"/>
              <a:gd name="connsiteY9" fmla="*/ 1040592 h 1336926"/>
              <a:gd name="connsiteX10" fmla="*/ 7445829 w 9310914"/>
              <a:gd name="connsiteY10" fmla="*/ 1229278 h 1336926"/>
              <a:gd name="connsiteX11" fmla="*/ 5638800 w 9310914"/>
              <a:gd name="connsiteY11" fmla="*/ 1336926 h 1336926"/>
              <a:gd name="connsiteX12" fmla="*/ 3429000 w 9310914"/>
              <a:gd name="connsiteY12" fmla="*/ 1336926 h 1336926"/>
              <a:gd name="connsiteX13" fmla="*/ 1872343 w 9310914"/>
              <a:gd name="connsiteY13" fmla="*/ 1214764 h 1336926"/>
              <a:gd name="connsiteX14" fmla="*/ 740229 w 9310914"/>
              <a:gd name="connsiteY14" fmla="*/ 1171221 h 1336926"/>
              <a:gd name="connsiteX15" fmla="*/ 0 w 9310914"/>
              <a:gd name="connsiteY15" fmla="*/ 982535 h 1336926"/>
              <a:gd name="connsiteX16" fmla="*/ 0 w 9310914"/>
              <a:gd name="connsiteY16" fmla="*/ 803526 h 1336926"/>
              <a:gd name="connsiteX17" fmla="*/ 457200 w 9310914"/>
              <a:gd name="connsiteY17" fmla="*/ 346326 h 1336926"/>
              <a:gd name="connsiteX18" fmla="*/ 1175657 w 9310914"/>
              <a:gd name="connsiteY18" fmla="*/ 24592 h 1336926"/>
              <a:gd name="connsiteX0" fmla="*/ 1175657 w 9310914"/>
              <a:gd name="connsiteY0" fmla="*/ 24592 h 1336926"/>
              <a:gd name="connsiteX1" fmla="*/ 3048000 w 9310914"/>
              <a:gd name="connsiteY1" fmla="*/ 256821 h 1336926"/>
              <a:gd name="connsiteX2" fmla="*/ 4876800 w 9310914"/>
              <a:gd name="connsiteY2" fmla="*/ 300364 h 1336926"/>
              <a:gd name="connsiteX3" fmla="*/ 6458857 w 9310914"/>
              <a:gd name="connsiteY3" fmla="*/ 256821 h 1336926"/>
              <a:gd name="connsiteX4" fmla="*/ 7663543 w 9310914"/>
              <a:gd name="connsiteY4" fmla="*/ 97164 h 1336926"/>
              <a:gd name="connsiteX5" fmla="*/ 8001000 w 9310914"/>
              <a:gd name="connsiteY5" fmla="*/ 41527 h 1336926"/>
              <a:gd name="connsiteX6" fmla="*/ 8534400 w 9310914"/>
              <a:gd name="connsiteY6" fmla="*/ 346326 h 1336926"/>
              <a:gd name="connsiteX7" fmla="*/ 9144000 w 9310914"/>
              <a:gd name="connsiteY7" fmla="*/ 803526 h 1336926"/>
              <a:gd name="connsiteX8" fmla="*/ 9231086 w 9310914"/>
              <a:gd name="connsiteY8" fmla="*/ 880935 h 1336926"/>
              <a:gd name="connsiteX9" fmla="*/ 9013371 w 9310914"/>
              <a:gd name="connsiteY9" fmla="*/ 1040592 h 1336926"/>
              <a:gd name="connsiteX10" fmla="*/ 7445829 w 9310914"/>
              <a:gd name="connsiteY10" fmla="*/ 1229278 h 1336926"/>
              <a:gd name="connsiteX11" fmla="*/ 5638800 w 9310914"/>
              <a:gd name="connsiteY11" fmla="*/ 1336926 h 1336926"/>
              <a:gd name="connsiteX12" fmla="*/ 3429000 w 9310914"/>
              <a:gd name="connsiteY12" fmla="*/ 1336926 h 1336926"/>
              <a:gd name="connsiteX13" fmla="*/ 1905000 w 9310914"/>
              <a:gd name="connsiteY13" fmla="*/ 1336926 h 1336926"/>
              <a:gd name="connsiteX14" fmla="*/ 740229 w 9310914"/>
              <a:gd name="connsiteY14" fmla="*/ 1171221 h 1336926"/>
              <a:gd name="connsiteX15" fmla="*/ 0 w 9310914"/>
              <a:gd name="connsiteY15" fmla="*/ 982535 h 1336926"/>
              <a:gd name="connsiteX16" fmla="*/ 0 w 9310914"/>
              <a:gd name="connsiteY16" fmla="*/ 803526 h 1336926"/>
              <a:gd name="connsiteX17" fmla="*/ 457200 w 9310914"/>
              <a:gd name="connsiteY17" fmla="*/ 346326 h 1336926"/>
              <a:gd name="connsiteX18" fmla="*/ 1175657 w 9310914"/>
              <a:gd name="connsiteY18" fmla="*/ 24592 h 1336926"/>
              <a:gd name="connsiteX0" fmla="*/ 1175657 w 9310914"/>
              <a:gd name="connsiteY0" fmla="*/ 24592 h 1413126"/>
              <a:gd name="connsiteX1" fmla="*/ 3048000 w 9310914"/>
              <a:gd name="connsiteY1" fmla="*/ 256821 h 1413126"/>
              <a:gd name="connsiteX2" fmla="*/ 4876800 w 9310914"/>
              <a:gd name="connsiteY2" fmla="*/ 300364 h 1413126"/>
              <a:gd name="connsiteX3" fmla="*/ 6458857 w 9310914"/>
              <a:gd name="connsiteY3" fmla="*/ 256821 h 1413126"/>
              <a:gd name="connsiteX4" fmla="*/ 7663543 w 9310914"/>
              <a:gd name="connsiteY4" fmla="*/ 97164 h 1413126"/>
              <a:gd name="connsiteX5" fmla="*/ 8001000 w 9310914"/>
              <a:gd name="connsiteY5" fmla="*/ 41527 h 1413126"/>
              <a:gd name="connsiteX6" fmla="*/ 8534400 w 9310914"/>
              <a:gd name="connsiteY6" fmla="*/ 346326 h 1413126"/>
              <a:gd name="connsiteX7" fmla="*/ 9144000 w 9310914"/>
              <a:gd name="connsiteY7" fmla="*/ 803526 h 1413126"/>
              <a:gd name="connsiteX8" fmla="*/ 9231086 w 9310914"/>
              <a:gd name="connsiteY8" fmla="*/ 880935 h 1413126"/>
              <a:gd name="connsiteX9" fmla="*/ 9013371 w 9310914"/>
              <a:gd name="connsiteY9" fmla="*/ 1040592 h 1413126"/>
              <a:gd name="connsiteX10" fmla="*/ 7445829 w 9310914"/>
              <a:gd name="connsiteY10" fmla="*/ 1229278 h 1413126"/>
              <a:gd name="connsiteX11" fmla="*/ 5638800 w 9310914"/>
              <a:gd name="connsiteY11" fmla="*/ 1336926 h 1413126"/>
              <a:gd name="connsiteX12" fmla="*/ 3505200 w 9310914"/>
              <a:gd name="connsiteY12" fmla="*/ 1413126 h 1413126"/>
              <a:gd name="connsiteX13" fmla="*/ 1905000 w 9310914"/>
              <a:gd name="connsiteY13" fmla="*/ 1336926 h 1413126"/>
              <a:gd name="connsiteX14" fmla="*/ 740229 w 9310914"/>
              <a:gd name="connsiteY14" fmla="*/ 1171221 h 1413126"/>
              <a:gd name="connsiteX15" fmla="*/ 0 w 9310914"/>
              <a:gd name="connsiteY15" fmla="*/ 982535 h 1413126"/>
              <a:gd name="connsiteX16" fmla="*/ 0 w 9310914"/>
              <a:gd name="connsiteY16" fmla="*/ 803526 h 1413126"/>
              <a:gd name="connsiteX17" fmla="*/ 457200 w 9310914"/>
              <a:gd name="connsiteY17" fmla="*/ 346326 h 1413126"/>
              <a:gd name="connsiteX18" fmla="*/ 1175657 w 9310914"/>
              <a:gd name="connsiteY18" fmla="*/ 24592 h 1413126"/>
              <a:gd name="connsiteX0" fmla="*/ 1175657 w 9310914"/>
              <a:gd name="connsiteY0" fmla="*/ 24592 h 1413126"/>
              <a:gd name="connsiteX1" fmla="*/ 3048000 w 9310914"/>
              <a:gd name="connsiteY1" fmla="*/ 256821 h 1413126"/>
              <a:gd name="connsiteX2" fmla="*/ 4876800 w 9310914"/>
              <a:gd name="connsiteY2" fmla="*/ 300364 h 1413126"/>
              <a:gd name="connsiteX3" fmla="*/ 6458857 w 9310914"/>
              <a:gd name="connsiteY3" fmla="*/ 256821 h 1413126"/>
              <a:gd name="connsiteX4" fmla="*/ 7663543 w 9310914"/>
              <a:gd name="connsiteY4" fmla="*/ 97164 h 1413126"/>
              <a:gd name="connsiteX5" fmla="*/ 8001000 w 9310914"/>
              <a:gd name="connsiteY5" fmla="*/ 41527 h 1413126"/>
              <a:gd name="connsiteX6" fmla="*/ 8534400 w 9310914"/>
              <a:gd name="connsiteY6" fmla="*/ 346326 h 1413126"/>
              <a:gd name="connsiteX7" fmla="*/ 9144000 w 9310914"/>
              <a:gd name="connsiteY7" fmla="*/ 803526 h 1413126"/>
              <a:gd name="connsiteX8" fmla="*/ 9231086 w 9310914"/>
              <a:gd name="connsiteY8" fmla="*/ 880935 h 1413126"/>
              <a:gd name="connsiteX9" fmla="*/ 9013371 w 9310914"/>
              <a:gd name="connsiteY9" fmla="*/ 1040592 h 1413126"/>
              <a:gd name="connsiteX10" fmla="*/ 7445829 w 9310914"/>
              <a:gd name="connsiteY10" fmla="*/ 1229278 h 1413126"/>
              <a:gd name="connsiteX11" fmla="*/ 5638800 w 9310914"/>
              <a:gd name="connsiteY11" fmla="*/ 1336926 h 1413126"/>
              <a:gd name="connsiteX12" fmla="*/ 3505200 w 9310914"/>
              <a:gd name="connsiteY12" fmla="*/ 1413126 h 1413126"/>
              <a:gd name="connsiteX13" fmla="*/ 1905000 w 9310914"/>
              <a:gd name="connsiteY13" fmla="*/ 1336926 h 1413126"/>
              <a:gd name="connsiteX14" fmla="*/ 740229 w 9310914"/>
              <a:gd name="connsiteY14" fmla="*/ 1171221 h 1413126"/>
              <a:gd name="connsiteX15" fmla="*/ 0 w 9310914"/>
              <a:gd name="connsiteY15" fmla="*/ 982535 h 1413126"/>
              <a:gd name="connsiteX16" fmla="*/ 0 w 9310914"/>
              <a:gd name="connsiteY16" fmla="*/ 803526 h 1413126"/>
              <a:gd name="connsiteX17" fmla="*/ 381000 w 9310914"/>
              <a:gd name="connsiteY17" fmla="*/ 270126 h 1413126"/>
              <a:gd name="connsiteX18" fmla="*/ 1175657 w 9310914"/>
              <a:gd name="connsiteY18" fmla="*/ 24592 h 1413126"/>
              <a:gd name="connsiteX0" fmla="*/ 1066800 w 9310914"/>
              <a:gd name="connsiteY0" fmla="*/ 0 h 1447800"/>
              <a:gd name="connsiteX1" fmla="*/ 3048000 w 9310914"/>
              <a:gd name="connsiteY1" fmla="*/ 291495 h 1447800"/>
              <a:gd name="connsiteX2" fmla="*/ 4876800 w 9310914"/>
              <a:gd name="connsiteY2" fmla="*/ 335038 h 1447800"/>
              <a:gd name="connsiteX3" fmla="*/ 6458857 w 9310914"/>
              <a:gd name="connsiteY3" fmla="*/ 291495 h 1447800"/>
              <a:gd name="connsiteX4" fmla="*/ 7663543 w 9310914"/>
              <a:gd name="connsiteY4" fmla="*/ 131838 h 1447800"/>
              <a:gd name="connsiteX5" fmla="*/ 8001000 w 9310914"/>
              <a:gd name="connsiteY5" fmla="*/ 76201 h 1447800"/>
              <a:gd name="connsiteX6" fmla="*/ 8534400 w 9310914"/>
              <a:gd name="connsiteY6" fmla="*/ 381000 h 1447800"/>
              <a:gd name="connsiteX7" fmla="*/ 9144000 w 9310914"/>
              <a:gd name="connsiteY7" fmla="*/ 838200 h 1447800"/>
              <a:gd name="connsiteX8" fmla="*/ 9231086 w 9310914"/>
              <a:gd name="connsiteY8" fmla="*/ 915609 h 1447800"/>
              <a:gd name="connsiteX9" fmla="*/ 9013371 w 9310914"/>
              <a:gd name="connsiteY9" fmla="*/ 1075266 h 1447800"/>
              <a:gd name="connsiteX10" fmla="*/ 7445829 w 9310914"/>
              <a:gd name="connsiteY10" fmla="*/ 1263952 h 1447800"/>
              <a:gd name="connsiteX11" fmla="*/ 5638800 w 9310914"/>
              <a:gd name="connsiteY11" fmla="*/ 1371600 h 1447800"/>
              <a:gd name="connsiteX12" fmla="*/ 3505200 w 9310914"/>
              <a:gd name="connsiteY12" fmla="*/ 1447800 h 1447800"/>
              <a:gd name="connsiteX13" fmla="*/ 1905000 w 9310914"/>
              <a:gd name="connsiteY13" fmla="*/ 1371600 h 1447800"/>
              <a:gd name="connsiteX14" fmla="*/ 740229 w 9310914"/>
              <a:gd name="connsiteY14" fmla="*/ 1205895 h 1447800"/>
              <a:gd name="connsiteX15" fmla="*/ 0 w 9310914"/>
              <a:gd name="connsiteY15" fmla="*/ 1017209 h 1447800"/>
              <a:gd name="connsiteX16" fmla="*/ 0 w 9310914"/>
              <a:gd name="connsiteY16" fmla="*/ 838200 h 1447800"/>
              <a:gd name="connsiteX17" fmla="*/ 381000 w 9310914"/>
              <a:gd name="connsiteY17" fmla="*/ 304800 h 1447800"/>
              <a:gd name="connsiteX18" fmla="*/ 1066800 w 9310914"/>
              <a:gd name="connsiteY18" fmla="*/ 0 h 1447800"/>
              <a:gd name="connsiteX0" fmla="*/ 1066800 w 9310914"/>
              <a:gd name="connsiteY0" fmla="*/ 0 h 1447800"/>
              <a:gd name="connsiteX1" fmla="*/ 3048000 w 9310914"/>
              <a:gd name="connsiteY1" fmla="*/ 291495 h 1447800"/>
              <a:gd name="connsiteX2" fmla="*/ 4876800 w 9310914"/>
              <a:gd name="connsiteY2" fmla="*/ 335038 h 1447800"/>
              <a:gd name="connsiteX3" fmla="*/ 6458857 w 9310914"/>
              <a:gd name="connsiteY3" fmla="*/ 291495 h 1447800"/>
              <a:gd name="connsiteX4" fmla="*/ 7663543 w 9310914"/>
              <a:gd name="connsiteY4" fmla="*/ 131838 h 1447800"/>
              <a:gd name="connsiteX5" fmla="*/ 8001000 w 9310914"/>
              <a:gd name="connsiteY5" fmla="*/ 76201 h 1447800"/>
              <a:gd name="connsiteX6" fmla="*/ 8686800 w 9310914"/>
              <a:gd name="connsiteY6" fmla="*/ 304800 h 1447800"/>
              <a:gd name="connsiteX7" fmla="*/ 9144000 w 9310914"/>
              <a:gd name="connsiteY7" fmla="*/ 838200 h 1447800"/>
              <a:gd name="connsiteX8" fmla="*/ 9231086 w 9310914"/>
              <a:gd name="connsiteY8" fmla="*/ 915609 h 1447800"/>
              <a:gd name="connsiteX9" fmla="*/ 9013371 w 9310914"/>
              <a:gd name="connsiteY9" fmla="*/ 1075266 h 1447800"/>
              <a:gd name="connsiteX10" fmla="*/ 7445829 w 9310914"/>
              <a:gd name="connsiteY10" fmla="*/ 1263952 h 1447800"/>
              <a:gd name="connsiteX11" fmla="*/ 5638800 w 9310914"/>
              <a:gd name="connsiteY11" fmla="*/ 1371600 h 1447800"/>
              <a:gd name="connsiteX12" fmla="*/ 3505200 w 9310914"/>
              <a:gd name="connsiteY12" fmla="*/ 1447800 h 1447800"/>
              <a:gd name="connsiteX13" fmla="*/ 1905000 w 9310914"/>
              <a:gd name="connsiteY13" fmla="*/ 1371600 h 1447800"/>
              <a:gd name="connsiteX14" fmla="*/ 740229 w 9310914"/>
              <a:gd name="connsiteY14" fmla="*/ 1205895 h 1447800"/>
              <a:gd name="connsiteX15" fmla="*/ 0 w 9310914"/>
              <a:gd name="connsiteY15" fmla="*/ 1017209 h 1447800"/>
              <a:gd name="connsiteX16" fmla="*/ 0 w 9310914"/>
              <a:gd name="connsiteY16" fmla="*/ 838200 h 1447800"/>
              <a:gd name="connsiteX17" fmla="*/ 381000 w 9310914"/>
              <a:gd name="connsiteY17" fmla="*/ 304800 h 1447800"/>
              <a:gd name="connsiteX18" fmla="*/ 1066800 w 9310914"/>
              <a:gd name="connsiteY18" fmla="*/ 0 h 1447800"/>
              <a:gd name="connsiteX0" fmla="*/ 1066800 w 9310914"/>
              <a:gd name="connsiteY0" fmla="*/ 105027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943227 h 1552827"/>
              <a:gd name="connsiteX17" fmla="*/ 381000 w 9310914"/>
              <a:gd name="connsiteY17" fmla="*/ 409827 h 1552827"/>
              <a:gd name="connsiteX18" fmla="*/ 1066800 w 9310914"/>
              <a:gd name="connsiteY18" fmla="*/ 105027 h 1552827"/>
              <a:gd name="connsiteX0" fmla="*/ 685800 w 9310914"/>
              <a:gd name="connsiteY0" fmla="*/ 28828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943227 h 1552827"/>
              <a:gd name="connsiteX17" fmla="*/ 381000 w 9310914"/>
              <a:gd name="connsiteY17" fmla="*/ 409827 h 1552827"/>
              <a:gd name="connsiteX18" fmla="*/ 685800 w 9310914"/>
              <a:gd name="connsiteY18" fmla="*/ 28828 h 1552827"/>
              <a:gd name="connsiteX0" fmla="*/ 685800 w 9310914"/>
              <a:gd name="connsiteY0" fmla="*/ 28828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943227 h 1552827"/>
              <a:gd name="connsiteX17" fmla="*/ 304800 w 9310914"/>
              <a:gd name="connsiteY17" fmla="*/ 333628 h 1552827"/>
              <a:gd name="connsiteX18" fmla="*/ 685800 w 9310914"/>
              <a:gd name="connsiteY18" fmla="*/ 28828 h 1552827"/>
              <a:gd name="connsiteX0" fmla="*/ 685800 w 9310914"/>
              <a:gd name="connsiteY0" fmla="*/ 28828 h 1552827"/>
              <a:gd name="connsiteX1" fmla="*/ 3048000 w 9310914"/>
              <a:gd name="connsiteY1" fmla="*/ 396522 h 1552827"/>
              <a:gd name="connsiteX2" fmla="*/ 4876800 w 9310914"/>
              <a:gd name="connsiteY2" fmla="*/ 440065 h 1552827"/>
              <a:gd name="connsiteX3" fmla="*/ 6458857 w 9310914"/>
              <a:gd name="connsiteY3" fmla="*/ 396522 h 1552827"/>
              <a:gd name="connsiteX4" fmla="*/ 7663543 w 9310914"/>
              <a:gd name="connsiteY4" fmla="*/ 236865 h 1552827"/>
              <a:gd name="connsiteX5" fmla="*/ 8229600 w 9310914"/>
              <a:gd name="connsiteY5" fmla="*/ 28827 h 1552827"/>
              <a:gd name="connsiteX6" fmla="*/ 8686800 w 9310914"/>
              <a:gd name="connsiteY6" fmla="*/ 409827 h 1552827"/>
              <a:gd name="connsiteX7" fmla="*/ 9144000 w 9310914"/>
              <a:gd name="connsiteY7" fmla="*/ 943227 h 1552827"/>
              <a:gd name="connsiteX8" fmla="*/ 9231086 w 9310914"/>
              <a:gd name="connsiteY8" fmla="*/ 1020636 h 1552827"/>
              <a:gd name="connsiteX9" fmla="*/ 9013371 w 9310914"/>
              <a:gd name="connsiteY9" fmla="*/ 1180293 h 1552827"/>
              <a:gd name="connsiteX10" fmla="*/ 7445829 w 9310914"/>
              <a:gd name="connsiteY10" fmla="*/ 1368979 h 1552827"/>
              <a:gd name="connsiteX11" fmla="*/ 5638800 w 9310914"/>
              <a:gd name="connsiteY11" fmla="*/ 1476627 h 1552827"/>
              <a:gd name="connsiteX12" fmla="*/ 3505200 w 9310914"/>
              <a:gd name="connsiteY12" fmla="*/ 1552827 h 1552827"/>
              <a:gd name="connsiteX13" fmla="*/ 1905000 w 9310914"/>
              <a:gd name="connsiteY13" fmla="*/ 1476627 h 1552827"/>
              <a:gd name="connsiteX14" fmla="*/ 740229 w 9310914"/>
              <a:gd name="connsiteY14" fmla="*/ 1310922 h 1552827"/>
              <a:gd name="connsiteX15" fmla="*/ 0 w 9310914"/>
              <a:gd name="connsiteY15" fmla="*/ 1122236 h 1552827"/>
              <a:gd name="connsiteX16" fmla="*/ 0 w 9310914"/>
              <a:gd name="connsiteY16" fmla="*/ 714628 h 1552827"/>
              <a:gd name="connsiteX17" fmla="*/ 304800 w 9310914"/>
              <a:gd name="connsiteY17" fmla="*/ 333628 h 1552827"/>
              <a:gd name="connsiteX18" fmla="*/ 685800 w 9310914"/>
              <a:gd name="connsiteY18" fmla="*/ 28828 h 155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310914" h="1552827">
                <a:moveTo>
                  <a:pt x="685800" y="28828"/>
                </a:moveTo>
                <a:cubicBezTo>
                  <a:pt x="1313543" y="121961"/>
                  <a:pt x="2349500" y="327983"/>
                  <a:pt x="3048000" y="396522"/>
                </a:cubicBezTo>
                <a:cubicBezTo>
                  <a:pt x="3746500" y="465061"/>
                  <a:pt x="4308324" y="440065"/>
                  <a:pt x="4876800" y="440065"/>
                </a:cubicBezTo>
                <a:cubicBezTo>
                  <a:pt x="5445276" y="440065"/>
                  <a:pt x="5994400" y="430389"/>
                  <a:pt x="6458857" y="396522"/>
                </a:cubicBezTo>
                <a:cubicBezTo>
                  <a:pt x="6923314" y="362655"/>
                  <a:pt x="7368419" y="298148"/>
                  <a:pt x="7663543" y="236865"/>
                </a:cubicBezTo>
                <a:cubicBezTo>
                  <a:pt x="7958667" y="175582"/>
                  <a:pt x="8059057" y="0"/>
                  <a:pt x="8229600" y="28827"/>
                </a:cubicBezTo>
                <a:cubicBezTo>
                  <a:pt x="8400143" y="57654"/>
                  <a:pt x="8534400" y="257427"/>
                  <a:pt x="8686800" y="409827"/>
                </a:cubicBezTo>
                <a:cubicBezTo>
                  <a:pt x="8839200" y="562227"/>
                  <a:pt x="9053286" y="841426"/>
                  <a:pt x="9144000" y="943227"/>
                </a:cubicBezTo>
                <a:cubicBezTo>
                  <a:pt x="9234714" y="1045028"/>
                  <a:pt x="9252858" y="981125"/>
                  <a:pt x="9231086" y="1020636"/>
                </a:cubicBezTo>
                <a:cubicBezTo>
                  <a:pt x="9209314" y="1060147"/>
                  <a:pt x="9310914" y="1122236"/>
                  <a:pt x="9013371" y="1180293"/>
                </a:cubicBezTo>
                <a:cubicBezTo>
                  <a:pt x="8715828" y="1238350"/>
                  <a:pt x="8008257" y="1319590"/>
                  <a:pt x="7445829" y="1368979"/>
                </a:cubicBezTo>
                <a:cubicBezTo>
                  <a:pt x="6883401" y="1418368"/>
                  <a:pt x="5638800" y="1476627"/>
                  <a:pt x="5638800" y="1476627"/>
                </a:cubicBezTo>
                <a:lnTo>
                  <a:pt x="3505200" y="1552827"/>
                </a:lnTo>
                <a:lnTo>
                  <a:pt x="1905000" y="1476627"/>
                </a:lnTo>
                <a:cubicBezTo>
                  <a:pt x="1459895" y="1462113"/>
                  <a:pt x="1057729" y="1369987"/>
                  <a:pt x="740229" y="1310922"/>
                </a:cubicBezTo>
                <a:cubicBezTo>
                  <a:pt x="422729" y="1251857"/>
                  <a:pt x="108857" y="1192388"/>
                  <a:pt x="0" y="1122236"/>
                </a:cubicBezTo>
                <a:lnTo>
                  <a:pt x="0" y="714628"/>
                </a:lnTo>
                <a:lnTo>
                  <a:pt x="304800" y="333628"/>
                </a:lnTo>
                <a:lnTo>
                  <a:pt x="685800" y="28828"/>
                </a:lnTo>
                <a:close/>
              </a:path>
            </a:pathLst>
          </a:custGeom>
          <a:solidFill>
            <a:srgbClr val="00B050">
              <a:alpha val="53000"/>
            </a:srgbClr>
          </a:solidFill>
          <a:ln w="25400">
            <a:noFill/>
          </a:ln>
          <a:effectLst>
            <a:outerShdw dist="50800" dir="6000000" algn="ctr" rotWithShape="0">
              <a:srgbClr val="00B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492168">
            <a:off x="27096" y="1752600"/>
            <a:ext cx="40480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Northern Temperate Zone</a:t>
            </a:r>
          </a:p>
          <a:p>
            <a:pPr algn="ctr"/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Western Hemisphere</a:t>
            </a:r>
          </a:p>
        </p:txBody>
      </p:sp>
      <p:sp>
        <p:nvSpPr>
          <p:cNvPr id="32" name="TextBox 31"/>
          <p:cNvSpPr txBox="1"/>
          <p:nvPr/>
        </p:nvSpPr>
        <p:spPr>
          <a:xfrm rot="21306148">
            <a:off x="4376830" y="1828800"/>
            <a:ext cx="40480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Northern Temperate Zone</a:t>
            </a:r>
          </a:p>
          <a:p>
            <a:pPr algn="ctr"/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dist="50800" dir="5400000" algn="ctr" rotWithShape="0">
                    <a:schemeClr val="tx1"/>
                  </a:outerShdw>
                </a:effectLst>
              </a:rPr>
              <a:t>Eastern Hemisphere</a:t>
            </a:r>
          </a:p>
        </p:txBody>
      </p:sp>
      <p:sp useBgFill="1">
        <p:nvSpPr>
          <p:cNvPr id="21" name="TextBox 20"/>
          <p:cNvSpPr txBox="1"/>
          <p:nvPr/>
        </p:nvSpPr>
        <p:spPr>
          <a:xfrm>
            <a:off x="0" y="838200"/>
            <a:ext cx="9144000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dist="50800" dir="7200000" algn="ctr" rotWithShape="0">
                    <a:schemeClr val="tx1"/>
                  </a:outerShdw>
                </a:effectLst>
                <a:latin typeface="Tempus Sans ITC" pitchFamily="82" charset="0"/>
              </a:rPr>
              <a:t>Why did earliest civilizations start. . 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914400" y="2819400"/>
            <a:ext cx="2670753" cy="1219200"/>
            <a:chOff x="914400" y="2819400"/>
            <a:chExt cx="2670753" cy="1219200"/>
          </a:xfrm>
        </p:grpSpPr>
        <p:sp>
          <p:nvSpPr>
            <p:cNvPr id="24" name="TextBox 23"/>
            <p:cNvSpPr txBox="1"/>
            <p:nvPr/>
          </p:nvSpPr>
          <p:spPr>
            <a:xfrm>
              <a:off x="1752600" y="3392269"/>
              <a:ext cx="1832553" cy="64633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effectLst>
                    <a:outerShdw dist="50800" dir="7200000" algn="ctr" rotWithShape="0">
                      <a:schemeClr val="tx1"/>
                    </a:outerShdw>
                  </a:effectLst>
                  <a:latin typeface="Tempus Sans ITC" pitchFamily="82" charset="0"/>
                </a:rPr>
                <a:t>not here</a:t>
              </a:r>
            </a:p>
          </p:txBody>
        </p:sp>
        <p:sp>
          <p:nvSpPr>
            <p:cNvPr id="27" name="Bent Arrow 26"/>
            <p:cNvSpPr/>
            <p:nvPr/>
          </p:nvSpPr>
          <p:spPr>
            <a:xfrm rot="16468630">
              <a:off x="876300" y="2857500"/>
              <a:ext cx="990600" cy="914400"/>
            </a:xfrm>
            <a:prstGeom prst="bentArrow">
              <a:avLst>
                <a:gd name="adj1" fmla="val 16379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38100">
              <a:noFill/>
              <a:prstDash val="sysDash"/>
              <a:tailEnd type="arrow"/>
            </a:ln>
            <a:effectLst>
              <a:outerShdw dist="508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077773" y="2858490"/>
            <a:ext cx="2008827" cy="1216841"/>
            <a:chOff x="5077773" y="2858490"/>
            <a:chExt cx="2008827" cy="1216841"/>
          </a:xfrm>
        </p:grpSpPr>
        <p:sp>
          <p:nvSpPr>
            <p:cNvPr id="25" name="TextBox 24"/>
            <p:cNvSpPr txBox="1"/>
            <p:nvPr/>
          </p:nvSpPr>
          <p:spPr>
            <a:xfrm>
              <a:off x="5077773" y="3429000"/>
              <a:ext cx="1018227" cy="64633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effectLst>
                    <a:outerShdw dist="50800" dir="7200000" algn="ctr" rotWithShape="0">
                      <a:schemeClr val="tx1"/>
                    </a:outerShdw>
                  </a:effectLst>
                  <a:latin typeface="Tempus Sans ITC" pitchFamily="82" charset="0"/>
                </a:rPr>
                <a:t>here</a:t>
              </a:r>
            </a:p>
          </p:txBody>
        </p:sp>
        <p:sp>
          <p:nvSpPr>
            <p:cNvPr id="28" name="Bent Arrow 27"/>
            <p:cNvSpPr/>
            <p:nvPr/>
          </p:nvSpPr>
          <p:spPr>
            <a:xfrm rot="16200000" flipV="1">
              <a:off x="6097532" y="2897132"/>
              <a:ext cx="1027710" cy="950426"/>
            </a:xfrm>
            <a:prstGeom prst="bentArrow">
              <a:avLst>
                <a:gd name="adj1" fmla="val 16379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38100">
              <a:noFill/>
              <a:prstDash val="sysDash"/>
              <a:tailEnd type="arrow"/>
            </a:ln>
            <a:effectLst>
              <a:outerShdw dist="50800" dir="5400000" algn="ctr" rotWithShape="0">
                <a:schemeClr val="tx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1" animBg="1"/>
      <p:bldP spid="31" grpId="1"/>
      <p:bldP spid="32" grpId="1"/>
      <p:bldP spid="21" grpId="0" animBg="1"/>
      <p:bldP spid="2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solidFill>
            <a:srgbClr val="FF0000"/>
          </a:solidFill>
          <a:prstDash val="sysDash"/>
          <a:tailEnd type="arrow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none" rtlCol="0">
        <a:spAutoFit/>
      </a:bodyPr>
      <a:lstStyle>
        <a:defPPr>
          <a:defRPr sz="2000" b="1" dirty="0" smtClean="0">
            <a:solidFill>
              <a:srgbClr val="0070C0"/>
            </a:solidFill>
            <a:effectLst>
              <a:outerShdw dist="50800" dir="5400000" algn="ctr" rotWithShape="0">
                <a:schemeClr val="tx1"/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12649</TotalTime>
  <Words>711</Words>
  <Application>Microsoft Office PowerPoint</Application>
  <PresentationFormat>On-screen Show (4:3)</PresentationFormat>
  <Paragraphs>301</Paragraphs>
  <Slides>29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FREE BOOKS</vt:lpstr>
      <vt:lpstr>Are these your books???          See Sandi to claim them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</dc:creator>
  <cp:lastModifiedBy>Owner</cp:lastModifiedBy>
  <cp:revision>1230</cp:revision>
  <dcterms:created xsi:type="dcterms:W3CDTF">2009-06-25T02:50:50Z</dcterms:created>
  <dcterms:modified xsi:type="dcterms:W3CDTF">2014-03-04T05:17:42Z</dcterms:modified>
</cp:coreProperties>
</file>